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0"/>
  </p:notesMasterIdLst>
  <p:sldIdLst>
    <p:sldId id="256" r:id="rId2"/>
    <p:sldId id="317" r:id="rId3"/>
    <p:sldId id="319" r:id="rId4"/>
    <p:sldId id="257" r:id="rId5"/>
    <p:sldId id="318" r:id="rId6"/>
    <p:sldId id="258" r:id="rId7"/>
    <p:sldId id="285" r:id="rId8"/>
    <p:sldId id="286" r:id="rId9"/>
    <p:sldId id="261" r:id="rId10"/>
    <p:sldId id="262" r:id="rId11"/>
    <p:sldId id="313" r:id="rId12"/>
    <p:sldId id="320" r:id="rId13"/>
    <p:sldId id="290" r:id="rId14"/>
    <p:sldId id="300" r:id="rId15"/>
    <p:sldId id="301" r:id="rId16"/>
    <p:sldId id="302" r:id="rId17"/>
    <p:sldId id="304" r:id="rId18"/>
    <p:sldId id="305" r:id="rId19"/>
    <p:sldId id="314" r:id="rId20"/>
    <p:sldId id="315" r:id="rId21"/>
    <p:sldId id="263" r:id="rId22"/>
    <p:sldId id="278" r:id="rId23"/>
    <p:sldId id="280" r:id="rId24"/>
    <p:sldId id="281" r:id="rId25"/>
    <p:sldId id="282" r:id="rId26"/>
    <p:sldId id="283" r:id="rId27"/>
    <p:sldId id="284" r:id="rId28"/>
    <p:sldId id="265" r:id="rId29"/>
    <p:sldId id="267" r:id="rId30"/>
    <p:sldId id="269" r:id="rId31"/>
    <p:sldId id="271" r:id="rId32"/>
    <p:sldId id="273" r:id="rId33"/>
    <p:sldId id="274" r:id="rId34"/>
    <p:sldId id="275" r:id="rId35"/>
    <p:sldId id="307" r:id="rId36"/>
    <p:sldId id="308" r:id="rId37"/>
    <p:sldId id="310" r:id="rId38"/>
    <p:sldId id="311" r:id="rId39"/>
    <p:sldId id="321" r:id="rId40"/>
    <p:sldId id="297" r:id="rId41"/>
    <p:sldId id="324" r:id="rId42"/>
    <p:sldId id="325" r:id="rId43"/>
    <p:sldId id="295" r:id="rId44"/>
    <p:sldId id="322" r:id="rId45"/>
    <p:sldId id="327" r:id="rId46"/>
    <p:sldId id="329" r:id="rId47"/>
    <p:sldId id="332" r:id="rId48"/>
    <p:sldId id="323" r:id="rId49"/>
    <p:sldId id="326" r:id="rId50"/>
    <p:sldId id="330" r:id="rId51"/>
    <p:sldId id="337" r:id="rId52"/>
    <p:sldId id="333" r:id="rId53"/>
    <p:sldId id="335" r:id="rId54"/>
    <p:sldId id="334" r:id="rId55"/>
    <p:sldId id="338" r:id="rId56"/>
    <p:sldId id="328" r:id="rId57"/>
    <p:sldId id="336" r:id="rId58"/>
    <p:sldId id="340" r:id="rId59"/>
    <p:sldId id="339" r:id="rId60"/>
    <p:sldId id="349" r:id="rId61"/>
    <p:sldId id="342" r:id="rId62"/>
    <p:sldId id="343" r:id="rId63"/>
    <p:sldId id="344" r:id="rId64"/>
    <p:sldId id="341" r:id="rId65"/>
    <p:sldId id="348" r:id="rId66"/>
    <p:sldId id="345" r:id="rId67"/>
    <p:sldId id="346" r:id="rId68"/>
    <p:sldId id="298" r:id="rId69"/>
  </p:sldIdLst>
  <p:sldSz cx="9144000" cy="6858000" type="screen4x3"/>
  <p:notesSz cx="6858000" cy="9144000"/>
  <p:embeddedFontLst>
    <p:embeddedFont>
      <p:font typeface="Calibri" panose="020F0502020204030204" pitchFamily="34" charset="0"/>
      <p:regular r:id="rId71"/>
      <p:bold r:id="rId72"/>
      <p:italic r:id="rId73"/>
      <p:boldItalic r:id="rId74"/>
    </p:embeddedFont>
    <p:embeddedFont>
      <p:font typeface="Helvetica Neue" panose="020B0604020202020204" charset="0"/>
      <p:regular r:id="rId75"/>
      <p:bold r:id="rId76"/>
      <p:italic r:id="rId77"/>
      <p:boldItalic r:id="rId78"/>
    </p:embeddedFont>
    <p:embeddedFont>
      <p:font typeface="MS PGothic" panose="020B0600070205080204" pitchFamily="34" charset="-128"/>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F3F"/>
    <a:srgbClr val="FFD7AF"/>
    <a:srgbClr val="FF6600"/>
    <a:srgbClr val="0E5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D9FCA9-00C1-4C5A-83A1-8908FDDFCD89}">
  <a:tblStyle styleId="{58D9FCA9-00C1-4C5A-83A1-8908FDDFCD8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5" d="100"/>
          <a:sy n="65" d="100"/>
        </p:scale>
        <p:origin x="1452" y="48"/>
      </p:cViewPr>
      <p:guideLst>
        <p:guide orient="horz" pos="2160"/>
        <p:guide pos="2880"/>
      </p:guideLst>
    </p:cSldViewPr>
  </p:slideViewPr>
  <p:outlineViewPr>
    <p:cViewPr>
      <p:scale>
        <a:sx n="33" d="100"/>
        <a:sy n="33" d="100"/>
      </p:scale>
      <p:origin x="0" y="17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A98A8-DA6D-45F2-BF69-A7F3868AB978}" type="doc">
      <dgm:prSet loTypeId="urn:microsoft.com/office/officeart/2008/layout/AlternatingPictureBlocks" loCatId="list" qsTypeId="urn:microsoft.com/office/officeart/2005/8/quickstyle/simple1" qsCatId="simple" csTypeId="urn:microsoft.com/office/officeart/2005/8/colors/accent5_1" csCatId="accent5" phldr="1"/>
      <dgm:spPr/>
    </dgm:pt>
    <dgm:pt modelId="{6CABE95A-19BF-432F-9512-EE1480863FCF}">
      <dgm:prSet phldrT="[Texto]"/>
      <dgm:spPr>
        <a:ln>
          <a:solidFill>
            <a:srgbClr val="FF9F3F"/>
          </a:solidFill>
        </a:ln>
      </dgm:spPr>
      <dgm:t>
        <a:bodyPr/>
        <a:lstStyle/>
        <a:p>
          <a:pPr rtl="0"/>
          <a:r>
            <a:rPr lang="en-US" b="0" i="0" u="none" strike="noStrike" cap="none" dirty="0" smtClean="0">
              <a:solidFill>
                <a:schemeClr val="dk1"/>
              </a:solidFill>
              <a:latin typeface="Arial"/>
              <a:ea typeface="Arial"/>
              <a:cs typeface="Arial"/>
              <a:sym typeface="Arial"/>
            </a:rPr>
            <a:t>La </a:t>
          </a:r>
          <a:r>
            <a:rPr lang="en-US" b="0" i="0" u="none" strike="noStrike" cap="none" dirty="0" err="1" smtClean="0">
              <a:solidFill>
                <a:schemeClr val="dk1"/>
              </a:solidFill>
              <a:latin typeface="Arial"/>
              <a:ea typeface="Arial"/>
              <a:cs typeface="Arial"/>
              <a:sym typeface="Arial"/>
            </a:rPr>
            <a:t>restricción</a:t>
          </a:r>
          <a:r>
            <a:rPr lang="en-US" b="0" i="0" u="none" strike="noStrike" cap="none" dirty="0" smtClean="0">
              <a:solidFill>
                <a:schemeClr val="dk1"/>
              </a:solidFill>
              <a:latin typeface="Arial"/>
              <a:ea typeface="Arial"/>
              <a:cs typeface="Arial"/>
              <a:sym typeface="Arial"/>
            </a:rPr>
            <a:t> de la </a:t>
          </a:r>
          <a:r>
            <a:rPr lang="en-US" b="0" i="0" u="none" strike="noStrike" cap="none" dirty="0" err="1" smtClean="0">
              <a:solidFill>
                <a:schemeClr val="dk1"/>
              </a:solidFill>
              <a:latin typeface="Arial"/>
              <a:ea typeface="Arial"/>
              <a:cs typeface="Arial"/>
              <a:sym typeface="Arial"/>
            </a:rPr>
            <a:t>reelección</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es</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una</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restricción</a:t>
          </a:r>
          <a:r>
            <a:rPr lang="en-US" b="0" i="0" u="none" strike="noStrike" cap="none" dirty="0" smtClean="0">
              <a:solidFill>
                <a:schemeClr val="dk1"/>
              </a:solidFill>
              <a:latin typeface="Arial"/>
              <a:ea typeface="Arial"/>
              <a:cs typeface="Arial"/>
              <a:sym typeface="Arial"/>
            </a:rPr>
            <a:t> del </a:t>
          </a:r>
          <a:r>
            <a:rPr lang="en-US" b="0" i="0" u="none" strike="noStrike" cap="none" dirty="0" err="1" smtClean="0">
              <a:solidFill>
                <a:schemeClr val="dk1"/>
              </a:solidFill>
              <a:latin typeface="Arial"/>
              <a:ea typeface="Arial"/>
              <a:cs typeface="Arial"/>
              <a:sym typeface="Arial"/>
            </a:rPr>
            <a:t>ejercicio</a:t>
          </a:r>
          <a:r>
            <a:rPr lang="en-US" b="0" i="0" u="none" strike="noStrike" cap="none" dirty="0" smtClean="0">
              <a:solidFill>
                <a:schemeClr val="dk1"/>
              </a:solidFill>
              <a:latin typeface="Arial"/>
              <a:ea typeface="Arial"/>
              <a:cs typeface="Arial"/>
              <a:sym typeface="Arial"/>
            </a:rPr>
            <a:t> del </a:t>
          </a:r>
          <a:r>
            <a:rPr lang="en-US" b="0" i="0" u="none" strike="noStrike" cap="none" dirty="0" err="1" smtClean="0">
              <a:solidFill>
                <a:schemeClr val="dk1"/>
              </a:solidFill>
              <a:latin typeface="Arial"/>
              <a:ea typeface="Arial"/>
              <a:cs typeface="Arial"/>
              <a:sym typeface="Arial"/>
            </a:rPr>
            <a:t>sufragio</a:t>
          </a:r>
          <a:r>
            <a:rPr lang="en-US" b="0" i="0" u="none" strike="noStrike" cap="none" dirty="0" smtClean="0">
              <a:solidFill>
                <a:schemeClr val="dk1"/>
              </a:solidFill>
              <a:latin typeface="Arial"/>
              <a:ea typeface="Arial"/>
              <a:cs typeface="Arial"/>
              <a:sym typeface="Arial"/>
            </a:rPr>
            <a:t>.</a:t>
          </a:r>
          <a:endParaRPr lang="es-MX" dirty="0"/>
        </a:p>
      </dgm:t>
    </dgm:pt>
    <dgm:pt modelId="{00D15862-CB9C-427D-B3CB-C5E721C9FBAA}" type="parTrans" cxnId="{C636307D-6C89-4F2A-AB40-88C2E1A0F049}">
      <dgm:prSet/>
      <dgm:spPr/>
      <dgm:t>
        <a:bodyPr/>
        <a:lstStyle/>
        <a:p>
          <a:endParaRPr lang="es-MX"/>
        </a:p>
      </dgm:t>
    </dgm:pt>
    <dgm:pt modelId="{963A88E9-FB0F-4E01-966C-4F5C493D0E4F}" type="sibTrans" cxnId="{C636307D-6C89-4F2A-AB40-88C2E1A0F049}">
      <dgm:prSet/>
      <dgm:spPr/>
      <dgm:t>
        <a:bodyPr/>
        <a:lstStyle/>
        <a:p>
          <a:endParaRPr lang="es-MX"/>
        </a:p>
      </dgm:t>
    </dgm:pt>
    <dgm:pt modelId="{FFDBD7DA-0FF9-4208-9A78-BA5664AC88FD}">
      <dgm:prSet phldrT="[Texto]"/>
      <dgm:spPr>
        <a:ln>
          <a:solidFill>
            <a:srgbClr val="FF9F3F"/>
          </a:solidFill>
        </a:ln>
      </dgm:spPr>
      <dgm:t>
        <a:bodyPr/>
        <a:lstStyle/>
        <a:p>
          <a:pPr rtl="0"/>
          <a:r>
            <a:rPr lang="en-US" b="0" i="0" u="none" strike="noStrike" cap="none" dirty="0" err="1" smtClean="0">
              <a:solidFill>
                <a:schemeClr val="dk1"/>
              </a:solidFill>
              <a:latin typeface="Arial"/>
              <a:ea typeface="Arial"/>
              <a:cs typeface="Arial"/>
              <a:sym typeface="Arial"/>
            </a:rPr>
            <a:t>Fortalecimiento</a:t>
          </a:r>
          <a:r>
            <a:rPr lang="en-US" b="0" i="0" u="none" strike="noStrike" cap="none" dirty="0" smtClean="0">
              <a:solidFill>
                <a:schemeClr val="dk1"/>
              </a:solidFill>
              <a:latin typeface="Arial"/>
              <a:ea typeface="Arial"/>
              <a:cs typeface="Arial"/>
              <a:sym typeface="Arial"/>
            </a:rPr>
            <a:t> del </a:t>
          </a:r>
          <a:r>
            <a:rPr lang="en-US" b="0" i="0" u="none" strike="noStrike" cap="none" dirty="0" err="1" smtClean="0">
              <a:solidFill>
                <a:schemeClr val="dk1"/>
              </a:solidFill>
              <a:latin typeface="Arial"/>
              <a:ea typeface="Arial"/>
              <a:cs typeface="Arial"/>
              <a:sym typeface="Arial"/>
            </a:rPr>
            <a:t>vínculo</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gobernante-gobernado</a:t>
          </a:r>
          <a:r>
            <a:rPr lang="en-US" b="0" i="0" u="none" strike="noStrike" cap="none" dirty="0" smtClean="0">
              <a:solidFill>
                <a:schemeClr val="dk1"/>
              </a:solidFill>
              <a:latin typeface="Arial"/>
              <a:ea typeface="Arial"/>
              <a:cs typeface="Arial"/>
              <a:sym typeface="Arial"/>
            </a:rPr>
            <a:t> y </a:t>
          </a:r>
          <a:r>
            <a:rPr lang="en-US" b="0" i="0" u="none" strike="noStrike" cap="none" dirty="0" err="1" smtClean="0">
              <a:solidFill>
                <a:schemeClr val="dk1"/>
              </a:solidFill>
              <a:latin typeface="Arial"/>
              <a:ea typeface="Arial"/>
              <a:cs typeface="Arial"/>
              <a:sym typeface="Arial"/>
            </a:rPr>
            <a:t>fomento</a:t>
          </a:r>
          <a:r>
            <a:rPr lang="en-US" b="0" i="0" u="none" strike="noStrike" cap="none" dirty="0" smtClean="0">
              <a:solidFill>
                <a:schemeClr val="dk1"/>
              </a:solidFill>
              <a:latin typeface="Arial"/>
              <a:ea typeface="Arial"/>
              <a:cs typeface="Arial"/>
              <a:sym typeface="Arial"/>
            </a:rPr>
            <a:t> de la </a:t>
          </a:r>
          <a:r>
            <a:rPr lang="en-US" b="0" i="0" u="none" strike="noStrike" cap="none" dirty="0" err="1" smtClean="0">
              <a:solidFill>
                <a:schemeClr val="dk1"/>
              </a:solidFill>
              <a:latin typeface="Arial"/>
              <a:ea typeface="Arial"/>
              <a:cs typeface="Arial"/>
              <a:sym typeface="Arial"/>
            </a:rPr>
            <a:t>rendición</a:t>
          </a:r>
          <a:r>
            <a:rPr lang="en-US" b="0" i="0" u="none" strike="noStrike" cap="none" dirty="0" smtClean="0">
              <a:solidFill>
                <a:schemeClr val="dk1"/>
              </a:solidFill>
              <a:latin typeface="Arial"/>
              <a:ea typeface="Arial"/>
              <a:cs typeface="Arial"/>
              <a:sym typeface="Arial"/>
            </a:rPr>
            <a:t> de </a:t>
          </a:r>
          <a:r>
            <a:rPr lang="en-US" b="0" i="0" u="none" strike="noStrike" cap="none" dirty="0" err="1" smtClean="0">
              <a:solidFill>
                <a:schemeClr val="dk1"/>
              </a:solidFill>
              <a:latin typeface="Arial"/>
              <a:ea typeface="Arial"/>
              <a:cs typeface="Arial"/>
              <a:sym typeface="Arial"/>
            </a:rPr>
            <a:t>cuentas</a:t>
          </a:r>
          <a:r>
            <a:rPr lang="en-US" b="0" i="0" u="none" strike="noStrike" cap="none" dirty="0" smtClean="0">
              <a:solidFill>
                <a:schemeClr val="dk1"/>
              </a:solidFill>
              <a:latin typeface="Arial"/>
              <a:ea typeface="Arial"/>
              <a:cs typeface="Arial"/>
              <a:sym typeface="Arial"/>
            </a:rPr>
            <a:t>.</a:t>
          </a:r>
          <a:endParaRPr lang="es-MX" dirty="0"/>
        </a:p>
      </dgm:t>
    </dgm:pt>
    <dgm:pt modelId="{D5949CAF-791C-48EB-A9D3-76D6B816C837}" type="parTrans" cxnId="{C15457B2-7CC2-4136-BE28-87881C67FE9F}">
      <dgm:prSet/>
      <dgm:spPr/>
      <dgm:t>
        <a:bodyPr/>
        <a:lstStyle/>
        <a:p>
          <a:endParaRPr lang="es-MX"/>
        </a:p>
      </dgm:t>
    </dgm:pt>
    <dgm:pt modelId="{C19562D4-F1A4-45BC-8164-30F78D9A9FCF}" type="sibTrans" cxnId="{C15457B2-7CC2-4136-BE28-87881C67FE9F}">
      <dgm:prSet/>
      <dgm:spPr/>
      <dgm:t>
        <a:bodyPr/>
        <a:lstStyle/>
        <a:p>
          <a:endParaRPr lang="es-MX"/>
        </a:p>
      </dgm:t>
    </dgm:pt>
    <dgm:pt modelId="{3F767586-E62D-4A16-854B-9761FD75EA97}">
      <dgm:prSet phldrT="[Texto]"/>
      <dgm:spPr>
        <a:ln>
          <a:solidFill>
            <a:srgbClr val="FF9F3F"/>
          </a:solidFill>
        </a:ln>
      </dgm:spPr>
      <dgm:t>
        <a:bodyPr/>
        <a:lstStyle/>
        <a:p>
          <a:pPr rtl="0"/>
          <a:r>
            <a:rPr lang="en-US" b="0" i="0" u="none" strike="noStrike" cap="none" dirty="0" err="1" smtClean="0">
              <a:solidFill>
                <a:schemeClr val="dk1"/>
              </a:solidFill>
              <a:latin typeface="Arial"/>
              <a:ea typeface="Arial"/>
              <a:cs typeface="Arial"/>
              <a:sym typeface="Arial"/>
            </a:rPr>
            <a:t>Fortalece</a:t>
          </a:r>
          <a:r>
            <a:rPr lang="en-US" b="0" i="0" u="none" strike="noStrike" cap="none" dirty="0" smtClean="0">
              <a:solidFill>
                <a:schemeClr val="dk1"/>
              </a:solidFill>
              <a:latin typeface="Arial"/>
              <a:ea typeface="Arial"/>
              <a:cs typeface="Arial"/>
              <a:sym typeface="Arial"/>
            </a:rPr>
            <a:t> la </a:t>
          </a:r>
          <a:r>
            <a:rPr lang="en-US" b="0" i="0" u="none" strike="noStrike" cap="none" dirty="0" err="1" smtClean="0">
              <a:solidFill>
                <a:schemeClr val="dk1"/>
              </a:solidFill>
              <a:latin typeface="Arial"/>
              <a:ea typeface="Arial"/>
              <a:cs typeface="Arial"/>
              <a:sym typeface="Arial"/>
            </a:rPr>
            <a:t>negociación</a:t>
          </a:r>
          <a:r>
            <a:rPr lang="en-US" b="0" i="0" u="none" strike="noStrike" cap="none" dirty="0" smtClean="0">
              <a:solidFill>
                <a:schemeClr val="dk1"/>
              </a:solidFill>
              <a:latin typeface="Arial"/>
              <a:ea typeface="Arial"/>
              <a:cs typeface="Arial"/>
              <a:sym typeface="Arial"/>
            </a:rPr>
            <a:t> </a:t>
          </a:r>
          <a:r>
            <a:rPr lang="en-US" b="0" i="0" u="none" strike="noStrike" cap="none" dirty="0" err="1" smtClean="0">
              <a:solidFill>
                <a:schemeClr val="dk1"/>
              </a:solidFill>
              <a:latin typeface="Arial"/>
              <a:ea typeface="Arial"/>
              <a:cs typeface="Arial"/>
              <a:sym typeface="Arial"/>
            </a:rPr>
            <a:t>política</a:t>
          </a:r>
          <a:r>
            <a:rPr lang="en-US" b="0" i="0" u="none" strike="noStrike" cap="none" dirty="0" smtClean="0">
              <a:solidFill>
                <a:schemeClr val="dk1"/>
              </a:solidFill>
              <a:latin typeface="Arial"/>
              <a:ea typeface="Arial"/>
              <a:cs typeface="Arial"/>
              <a:sym typeface="Arial"/>
            </a:rPr>
            <a:t> del </a:t>
          </a:r>
          <a:r>
            <a:rPr lang="en-US" b="0" i="0" u="none" strike="noStrike" cap="none" dirty="0" err="1" smtClean="0">
              <a:solidFill>
                <a:schemeClr val="dk1"/>
              </a:solidFill>
              <a:latin typeface="Arial"/>
              <a:ea typeface="Arial"/>
              <a:cs typeface="Arial"/>
              <a:sym typeface="Arial"/>
            </a:rPr>
            <a:t>Ejecutivo</a:t>
          </a:r>
          <a:r>
            <a:rPr lang="en-US" b="0" i="0" u="none" strike="noStrike" cap="none" dirty="0" smtClean="0">
              <a:solidFill>
                <a:schemeClr val="dk1"/>
              </a:solidFill>
              <a:latin typeface="Arial"/>
              <a:ea typeface="Arial"/>
              <a:cs typeface="Arial"/>
              <a:sym typeface="Arial"/>
            </a:rPr>
            <a:t>.</a:t>
          </a:r>
          <a:endParaRPr lang="es-MX" dirty="0"/>
        </a:p>
      </dgm:t>
    </dgm:pt>
    <dgm:pt modelId="{A90CC693-6420-4E4B-957B-F1D3509D5B6A}" type="parTrans" cxnId="{7E0EC3DB-FBF5-4625-AF82-7FE35500609B}">
      <dgm:prSet/>
      <dgm:spPr/>
      <dgm:t>
        <a:bodyPr/>
        <a:lstStyle/>
        <a:p>
          <a:endParaRPr lang="es-MX"/>
        </a:p>
      </dgm:t>
    </dgm:pt>
    <dgm:pt modelId="{1F1B1161-8D90-4EC3-A17C-4757419316ED}" type="sibTrans" cxnId="{7E0EC3DB-FBF5-4625-AF82-7FE35500609B}">
      <dgm:prSet/>
      <dgm:spPr/>
      <dgm:t>
        <a:bodyPr/>
        <a:lstStyle/>
        <a:p>
          <a:endParaRPr lang="es-MX"/>
        </a:p>
      </dgm:t>
    </dgm:pt>
    <dgm:pt modelId="{32894D11-375F-49EA-BAB9-6C772088047B}">
      <dgm:prSet phldrT="[Texto]"/>
      <dgm:spPr>
        <a:ln>
          <a:solidFill>
            <a:srgbClr val="FF9F3F"/>
          </a:solidFill>
        </a:ln>
      </dgm:spPr>
      <dgm:t>
        <a:bodyPr/>
        <a:lstStyle/>
        <a:p>
          <a:pPr rtl="0"/>
          <a:r>
            <a:rPr lang="es-MX" dirty="0" smtClean="0"/>
            <a:t>Continuidad de proyectos</a:t>
          </a:r>
          <a:endParaRPr lang="es-MX" dirty="0"/>
        </a:p>
      </dgm:t>
    </dgm:pt>
    <dgm:pt modelId="{4F0AE285-C464-48ED-9E50-881C0887A5EC}" type="parTrans" cxnId="{93A9049B-86AD-4EF6-9A3F-3E1ED01357D4}">
      <dgm:prSet/>
      <dgm:spPr/>
      <dgm:t>
        <a:bodyPr/>
        <a:lstStyle/>
        <a:p>
          <a:endParaRPr lang="es-MX"/>
        </a:p>
      </dgm:t>
    </dgm:pt>
    <dgm:pt modelId="{C874DEDB-9C0C-4D4B-A198-97DBAEF9F7FF}" type="sibTrans" cxnId="{93A9049B-86AD-4EF6-9A3F-3E1ED01357D4}">
      <dgm:prSet/>
      <dgm:spPr/>
      <dgm:t>
        <a:bodyPr/>
        <a:lstStyle/>
        <a:p>
          <a:endParaRPr lang="es-MX"/>
        </a:p>
      </dgm:t>
    </dgm:pt>
    <dgm:pt modelId="{EC34B4D6-486D-4C33-AF3A-ED55FC0FC705}" type="pres">
      <dgm:prSet presAssocID="{C74A98A8-DA6D-45F2-BF69-A7F3868AB978}" presName="linearFlow" presStyleCnt="0">
        <dgm:presLayoutVars>
          <dgm:dir/>
          <dgm:resizeHandles val="exact"/>
        </dgm:presLayoutVars>
      </dgm:prSet>
      <dgm:spPr/>
    </dgm:pt>
    <dgm:pt modelId="{F4E4664B-A7E3-440C-AFC6-821EA141E1E4}" type="pres">
      <dgm:prSet presAssocID="{6CABE95A-19BF-432F-9512-EE1480863FCF}" presName="comp" presStyleCnt="0"/>
      <dgm:spPr/>
    </dgm:pt>
    <dgm:pt modelId="{262ABCDC-EA82-4D01-87CC-B104AE094988}" type="pres">
      <dgm:prSet presAssocID="{6CABE95A-19BF-432F-9512-EE1480863FCF}" presName="rect2" presStyleLbl="node1" presStyleIdx="0" presStyleCnt="4" custScaleX="118701">
        <dgm:presLayoutVars>
          <dgm:bulletEnabled val="1"/>
        </dgm:presLayoutVars>
      </dgm:prSet>
      <dgm:spPr/>
      <dgm:t>
        <a:bodyPr/>
        <a:lstStyle/>
        <a:p>
          <a:endParaRPr lang="es-MX"/>
        </a:p>
      </dgm:t>
    </dgm:pt>
    <dgm:pt modelId="{4243E969-B94A-4560-AF67-5BB238239171}" type="pres">
      <dgm:prSet presAssocID="{6CABE95A-19BF-432F-9512-EE1480863FCF}" presName="rect1" presStyleLbl="lnNode1" presStyleIdx="0" presStyleCnt="4" custLinFactNeighborX="-16908" custLinFactNeighborY="-40"/>
      <dgm:spPr>
        <a:blipFill rotWithShape="1">
          <a:blip xmlns:r="http://schemas.openxmlformats.org/officeDocument/2006/relationships" r:embed="rId1"/>
          <a:stretch>
            <a:fillRect/>
          </a:stretch>
        </a:blipFill>
      </dgm:spPr>
    </dgm:pt>
    <dgm:pt modelId="{536C964A-7AC0-4386-9D9E-21F709A25626}" type="pres">
      <dgm:prSet presAssocID="{963A88E9-FB0F-4E01-966C-4F5C493D0E4F}" presName="sibTrans" presStyleCnt="0"/>
      <dgm:spPr/>
    </dgm:pt>
    <dgm:pt modelId="{03714A14-D683-4849-840D-603610F85548}" type="pres">
      <dgm:prSet presAssocID="{FFDBD7DA-0FF9-4208-9A78-BA5664AC88FD}" presName="comp" presStyleCnt="0"/>
      <dgm:spPr/>
    </dgm:pt>
    <dgm:pt modelId="{8A42A343-C14F-4D9A-A482-08C9846F5204}" type="pres">
      <dgm:prSet presAssocID="{FFDBD7DA-0FF9-4208-9A78-BA5664AC88FD}" presName="rect2" presStyleLbl="node1" presStyleIdx="1" presStyleCnt="4" custScaleX="121597" custLinFactNeighborX="-6847" custLinFactNeighborY="-1295">
        <dgm:presLayoutVars>
          <dgm:bulletEnabled val="1"/>
        </dgm:presLayoutVars>
      </dgm:prSet>
      <dgm:spPr/>
      <dgm:t>
        <a:bodyPr/>
        <a:lstStyle/>
        <a:p>
          <a:endParaRPr lang="es-MX"/>
        </a:p>
      </dgm:t>
    </dgm:pt>
    <dgm:pt modelId="{1DDE41C6-2177-4F10-88EF-6BDB3D816183}" type="pres">
      <dgm:prSet presAssocID="{FFDBD7DA-0FF9-4208-9A78-BA5664AC88FD}" presName="rect1" presStyleLbl="lnNode1" presStyleIdx="1" presStyleCnt="4" custScaleX="100000" custLinFactNeighborX="5349" custLinFactNeighborY="-1295"/>
      <dgm:spPr>
        <a:blipFill rotWithShape="1">
          <a:blip xmlns:r="http://schemas.openxmlformats.org/officeDocument/2006/relationships" r:embed="rId2"/>
          <a:stretch>
            <a:fillRect/>
          </a:stretch>
        </a:blipFill>
      </dgm:spPr>
    </dgm:pt>
    <dgm:pt modelId="{F39F83F8-E52F-4599-886C-CAB3877DF4DA}" type="pres">
      <dgm:prSet presAssocID="{C19562D4-F1A4-45BC-8164-30F78D9A9FCF}" presName="sibTrans" presStyleCnt="0"/>
      <dgm:spPr/>
    </dgm:pt>
    <dgm:pt modelId="{FABB25AD-3514-4705-9032-E4FAA13C513B}" type="pres">
      <dgm:prSet presAssocID="{3F767586-E62D-4A16-854B-9761FD75EA97}" presName="comp" presStyleCnt="0"/>
      <dgm:spPr/>
    </dgm:pt>
    <dgm:pt modelId="{A1B06165-8BF7-4617-8088-4406F69E3272}" type="pres">
      <dgm:prSet presAssocID="{3F767586-E62D-4A16-854B-9761FD75EA97}" presName="rect2" presStyleLbl="node1" presStyleIdx="2" presStyleCnt="4" custScaleX="118702" custLinFactNeighborX="6098" custLinFactNeighborY="-2549">
        <dgm:presLayoutVars>
          <dgm:bulletEnabled val="1"/>
        </dgm:presLayoutVars>
      </dgm:prSet>
      <dgm:spPr/>
      <dgm:t>
        <a:bodyPr/>
        <a:lstStyle/>
        <a:p>
          <a:endParaRPr lang="es-MX"/>
        </a:p>
      </dgm:t>
    </dgm:pt>
    <dgm:pt modelId="{14AAE24B-A61A-40E6-8FA7-2A7BEEC7A11F}" type="pres">
      <dgm:prSet presAssocID="{3F767586-E62D-4A16-854B-9761FD75EA97}" presName="rect1" presStyleLbl="lnNode1" presStyleIdx="2" presStyleCnt="4" custLinFactNeighborX="-10441" custLinFactNeighborY="-2549"/>
      <dgm:spPr>
        <a:blipFill rotWithShape="1">
          <a:blip xmlns:r="http://schemas.openxmlformats.org/officeDocument/2006/relationships" r:embed="rId3"/>
          <a:stretch>
            <a:fillRect/>
          </a:stretch>
        </a:blipFill>
      </dgm:spPr>
    </dgm:pt>
    <dgm:pt modelId="{E21CB402-F967-47E6-90AE-4D4CC164E4CE}" type="pres">
      <dgm:prSet presAssocID="{1F1B1161-8D90-4EC3-A17C-4757419316ED}" presName="sibTrans" presStyleCnt="0"/>
      <dgm:spPr/>
    </dgm:pt>
    <dgm:pt modelId="{0B29A978-3734-48A0-8E6B-0FB7F55C6F78}" type="pres">
      <dgm:prSet presAssocID="{32894D11-375F-49EA-BAB9-6C772088047B}" presName="comp" presStyleCnt="0"/>
      <dgm:spPr/>
    </dgm:pt>
    <dgm:pt modelId="{2320B4B3-E2B5-43E1-92FA-7952FA2D1798}" type="pres">
      <dgm:prSet presAssocID="{32894D11-375F-49EA-BAB9-6C772088047B}" presName="rect2" presStyleLbl="node1" presStyleIdx="3" presStyleCnt="4" custScaleX="118752" custLinFactNeighborX="-4662" custLinFactNeighborY="2600">
        <dgm:presLayoutVars>
          <dgm:bulletEnabled val="1"/>
        </dgm:presLayoutVars>
      </dgm:prSet>
      <dgm:spPr/>
      <dgm:t>
        <a:bodyPr/>
        <a:lstStyle/>
        <a:p>
          <a:endParaRPr lang="es-MX"/>
        </a:p>
      </dgm:t>
    </dgm:pt>
    <dgm:pt modelId="{0752365F-6D81-492F-BE95-2ECE44B3807C}" type="pres">
      <dgm:prSet presAssocID="{32894D11-375F-49EA-BAB9-6C772088047B}" presName="rect1" presStyleLbl="lnNode1" presStyleIdx="3" presStyleCnt="4" custLinFactNeighborX="13405" custLinFactNeighborY="2600"/>
      <dgm:spPr>
        <a:blipFill rotWithShape="1">
          <a:blip xmlns:r="http://schemas.openxmlformats.org/officeDocument/2006/relationships" r:embed="rId4"/>
          <a:stretch>
            <a:fillRect/>
          </a:stretch>
        </a:blipFill>
      </dgm:spPr>
    </dgm:pt>
  </dgm:ptLst>
  <dgm:cxnLst>
    <dgm:cxn modelId="{C15457B2-7CC2-4136-BE28-87881C67FE9F}" srcId="{C74A98A8-DA6D-45F2-BF69-A7F3868AB978}" destId="{FFDBD7DA-0FF9-4208-9A78-BA5664AC88FD}" srcOrd="1" destOrd="0" parTransId="{D5949CAF-791C-48EB-A9D3-76D6B816C837}" sibTransId="{C19562D4-F1A4-45BC-8164-30F78D9A9FCF}"/>
    <dgm:cxn modelId="{1A5B2385-FD3C-45BD-AECC-E793A1E334D2}" type="presOf" srcId="{6CABE95A-19BF-432F-9512-EE1480863FCF}" destId="{262ABCDC-EA82-4D01-87CC-B104AE094988}" srcOrd="0" destOrd="0" presId="urn:microsoft.com/office/officeart/2008/layout/AlternatingPictureBlocks"/>
    <dgm:cxn modelId="{D2AD1EC6-EEA8-4B20-B0AD-18F0BB0D0D2A}" type="presOf" srcId="{FFDBD7DA-0FF9-4208-9A78-BA5664AC88FD}" destId="{8A42A343-C14F-4D9A-A482-08C9846F5204}" srcOrd="0" destOrd="0" presId="urn:microsoft.com/office/officeart/2008/layout/AlternatingPictureBlocks"/>
    <dgm:cxn modelId="{7CED62D6-D681-4A2E-9669-F50C8951723E}" type="presOf" srcId="{3F767586-E62D-4A16-854B-9761FD75EA97}" destId="{A1B06165-8BF7-4617-8088-4406F69E3272}" srcOrd="0" destOrd="0" presId="urn:microsoft.com/office/officeart/2008/layout/AlternatingPictureBlocks"/>
    <dgm:cxn modelId="{B0C34C76-1B15-430E-909B-6510E49D3B88}" type="presOf" srcId="{C74A98A8-DA6D-45F2-BF69-A7F3868AB978}" destId="{EC34B4D6-486D-4C33-AF3A-ED55FC0FC705}" srcOrd="0" destOrd="0" presId="urn:microsoft.com/office/officeart/2008/layout/AlternatingPictureBlocks"/>
    <dgm:cxn modelId="{FD44E70A-9966-419B-AD02-6340AA80B11F}" type="presOf" srcId="{32894D11-375F-49EA-BAB9-6C772088047B}" destId="{2320B4B3-E2B5-43E1-92FA-7952FA2D1798}" srcOrd="0" destOrd="0" presId="urn:microsoft.com/office/officeart/2008/layout/AlternatingPictureBlocks"/>
    <dgm:cxn modelId="{93A9049B-86AD-4EF6-9A3F-3E1ED01357D4}" srcId="{C74A98A8-DA6D-45F2-BF69-A7F3868AB978}" destId="{32894D11-375F-49EA-BAB9-6C772088047B}" srcOrd="3" destOrd="0" parTransId="{4F0AE285-C464-48ED-9E50-881C0887A5EC}" sibTransId="{C874DEDB-9C0C-4D4B-A198-97DBAEF9F7FF}"/>
    <dgm:cxn modelId="{C636307D-6C89-4F2A-AB40-88C2E1A0F049}" srcId="{C74A98A8-DA6D-45F2-BF69-A7F3868AB978}" destId="{6CABE95A-19BF-432F-9512-EE1480863FCF}" srcOrd="0" destOrd="0" parTransId="{00D15862-CB9C-427D-B3CB-C5E721C9FBAA}" sibTransId="{963A88E9-FB0F-4E01-966C-4F5C493D0E4F}"/>
    <dgm:cxn modelId="{7E0EC3DB-FBF5-4625-AF82-7FE35500609B}" srcId="{C74A98A8-DA6D-45F2-BF69-A7F3868AB978}" destId="{3F767586-E62D-4A16-854B-9761FD75EA97}" srcOrd="2" destOrd="0" parTransId="{A90CC693-6420-4E4B-957B-F1D3509D5B6A}" sibTransId="{1F1B1161-8D90-4EC3-A17C-4757419316ED}"/>
    <dgm:cxn modelId="{016FAD0D-ACED-4B6D-804B-BEC729B75E6A}" type="presParOf" srcId="{EC34B4D6-486D-4C33-AF3A-ED55FC0FC705}" destId="{F4E4664B-A7E3-440C-AFC6-821EA141E1E4}" srcOrd="0" destOrd="0" presId="urn:microsoft.com/office/officeart/2008/layout/AlternatingPictureBlocks"/>
    <dgm:cxn modelId="{4034E827-6754-4AFA-9E42-D824CAAD3DF4}" type="presParOf" srcId="{F4E4664B-A7E3-440C-AFC6-821EA141E1E4}" destId="{262ABCDC-EA82-4D01-87CC-B104AE094988}" srcOrd="0" destOrd="0" presId="urn:microsoft.com/office/officeart/2008/layout/AlternatingPictureBlocks"/>
    <dgm:cxn modelId="{065B0B5F-3CE8-4336-A860-E960FA841AB1}" type="presParOf" srcId="{F4E4664B-A7E3-440C-AFC6-821EA141E1E4}" destId="{4243E969-B94A-4560-AF67-5BB238239171}" srcOrd="1" destOrd="0" presId="urn:microsoft.com/office/officeart/2008/layout/AlternatingPictureBlocks"/>
    <dgm:cxn modelId="{A6BE8977-1683-4048-85A6-F6C8B1272ECD}" type="presParOf" srcId="{EC34B4D6-486D-4C33-AF3A-ED55FC0FC705}" destId="{536C964A-7AC0-4386-9D9E-21F709A25626}" srcOrd="1" destOrd="0" presId="urn:microsoft.com/office/officeart/2008/layout/AlternatingPictureBlocks"/>
    <dgm:cxn modelId="{C8FD33AA-6F80-4E7D-B6E0-313F071F0CE7}" type="presParOf" srcId="{EC34B4D6-486D-4C33-AF3A-ED55FC0FC705}" destId="{03714A14-D683-4849-840D-603610F85548}" srcOrd="2" destOrd="0" presId="urn:microsoft.com/office/officeart/2008/layout/AlternatingPictureBlocks"/>
    <dgm:cxn modelId="{D3A2E03B-C253-4AF7-AF82-F5CFD86E4E18}" type="presParOf" srcId="{03714A14-D683-4849-840D-603610F85548}" destId="{8A42A343-C14F-4D9A-A482-08C9846F5204}" srcOrd="0" destOrd="0" presId="urn:microsoft.com/office/officeart/2008/layout/AlternatingPictureBlocks"/>
    <dgm:cxn modelId="{E49B9E45-9862-40BD-B4F0-F87F141CDE5A}" type="presParOf" srcId="{03714A14-D683-4849-840D-603610F85548}" destId="{1DDE41C6-2177-4F10-88EF-6BDB3D816183}" srcOrd="1" destOrd="0" presId="urn:microsoft.com/office/officeart/2008/layout/AlternatingPictureBlocks"/>
    <dgm:cxn modelId="{97CC1C68-B4D0-4787-B096-A628C538A6A2}" type="presParOf" srcId="{EC34B4D6-486D-4C33-AF3A-ED55FC0FC705}" destId="{F39F83F8-E52F-4599-886C-CAB3877DF4DA}" srcOrd="3" destOrd="0" presId="urn:microsoft.com/office/officeart/2008/layout/AlternatingPictureBlocks"/>
    <dgm:cxn modelId="{7802B4DD-3F63-4D14-A03D-DDC9CC8ECBDA}" type="presParOf" srcId="{EC34B4D6-486D-4C33-AF3A-ED55FC0FC705}" destId="{FABB25AD-3514-4705-9032-E4FAA13C513B}" srcOrd="4" destOrd="0" presId="urn:microsoft.com/office/officeart/2008/layout/AlternatingPictureBlocks"/>
    <dgm:cxn modelId="{AB061848-E12A-4D23-BDF3-986AF6D453AF}" type="presParOf" srcId="{FABB25AD-3514-4705-9032-E4FAA13C513B}" destId="{A1B06165-8BF7-4617-8088-4406F69E3272}" srcOrd="0" destOrd="0" presId="urn:microsoft.com/office/officeart/2008/layout/AlternatingPictureBlocks"/>
    <dgm:cxn modelId="{938B33FC-74C3-4664-9279-4C93701E48B5}" type="presParOf" srcId="{FABB25AD-3514-4705-9032-E4FAA13C513B}" destId="{14AAE24B-A61A-40E6-8FA7-2A7BEEC7A11F}" srcOrd="1" destOrd="0" presId="urn:microsoft.com/office/officeart/2008/layout/AlternatingPictureBlocks"/>
    <dgm:cxn modelId="{C2981934-85D6-4FB0-AC06-75DA4A13C0A0}" type="presParOf" srcId="{EC34B4D6-486D-4C33-AF3A-ED55FC0FC705}" destId="{E21CB402-F967-47E6-90AE-4D4CC164E4CE}" srcOrd="5" destOrd="0" presId="urn:microsoft.com/office/officeart/2008/layout/AlternatingPictureBlocks"/>
    <dgm:cxn modelId="{2D9ED767-F33C-49B3-947F-AF374F420893}" type="presParOf" srcId="{EC34B4D6-486D-4C33-AF3A-ED55FC0FC705}" destId="{0B29A978-3734-48A0-8E6B-0FB7F55C6F78}" srcOrd="6" destOrd="0" presId="urn:microsoft.com/office/officeart/2008/layout/AlternatingPictureBlocks"/>
    <dgm:cxn modelId="{9FB73DE7-4BA2-4399-87BF-03500FD3F9AA}" type="presParOf" srcId="{0B29A978-3734-48A0-8E6B-0FB7F55C6F78}" destId="{2320B4B3-E2B5-43E1-92FA-7952FA2D1798}" srcOrd="0" destOrd="0" presId="urn:microsoft.com/office/officeart/2008/layout/AlternatingPictureBlocks"/>
    <dgm:cxn modelId="{0802D58A-A04F-4443-AB5D-FBE533AEF46A}" type="presParOf" srcId="{0B29A978-3734-48A0-8E6B-0FB7F55C6F78}" destId="{0752365F-6D81-492F-BE95-2ECE44B3807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B8C639-3ED5-4C0E-BD5D-B13897AAC23C}"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MX"/>
        </a:p>
      </dgm:t>
    </dgm:pt>
    <dgm:pt modelId="{F4C6F10D-B45B-4EE6-9A00-68584B40CC88}">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1400" dirty="0" smtClean="0"/>
            <a:t>Reforma parcial del artículo 168 de la Constitución, por la Asamblea Legislativa o por iniciativa popular</a:t>
          </a:r>
          <a:endParaRPr lang="es-MX" sz="1400" dirty="0"/>
        </a:p>
      </dgm:t>
    </dgm:pt>
    <dgm:pt modelId="{5A311E06-A08E-49EB-901A-4AD9E1D8C3C5}" type="parTrans" cxnId="{F83B80A4-FBEE-4F13-B10C-BB17C102FE83}">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400"/>
        </a:p>
      </dgm:t>
    </dgm:pt>
    <dgm:pt modelId="{099966A5-889E-4E37-8487-478BFD204C83}" type="sibTrans" cxnId="{F83B80A4-FBEE-4F13-B10C-BB17C102FE83}">
      <dgm:prSet/>
      <dgm:spPr/>
      <dgm:t>
        <a:bodyPr/>
        <a:lstStyle/>
        <a:p>
          <a:endParaRPr lang="es-MX" sz="1400"/>
        </a:p>
      </dgm:t>
    </dgm:pt>
    <dgm:pt modelId="{99AC13B5-0F33-4001-88FF-E38C445FEF31}">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1400" dirty="0" smtClean="0"/>
            <a:t>Renuncia anticipada 6 meses antes </a:t>
          </a:r>
          <a:endParaRPr lang="es-MX" sz="1400" dirty="0"/>
        </a:p>
      </dgm:t>
    </dgm:pt>
    <dgm:pt modelId="{EEAE7EE6-12C5-4FBF-94F3-386F52BC41A2}" type="parTrans" cxnId="{C8444E84-0899-4B52-A970-D2F939054126}">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400"/>
        </a:p>
      </dgm:t>
    </dgm:pt>
    <dgm:pt modelId="{BF122199-11F8-442D-9480-6590FFEEBBF0}" type="sibTrans" cxnId="{C8444E84-0899-4B52-A970-D2F939054126}">
      <dgm:prSet/>
      <dgm:spPr/>
      <dgm:t>
        <a:bodyPr/>
        <a:lstStyle/>
        <a:p>
          <a:endParaRPr lang="es-MX" sz="1400"/>
        </a:p>
      </dgm:t>
    </dgm:pt>
    <dgm:pt modelId="{A55BD2C7-EBE0-4A8C-94B8-A1025B0EBB71}">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1400" dirty="0" smtClean="0"/>
            <a:t>Que el Tribunal Constitucional haga una interpretación sobre la elección y reelección de presidente y vicepresidente.</a:t>
          </a:r>
          <a:endParaRPr lang="es-MX" sz="1400" dirty="0"/>
        </a:p>
      </dgm:t>
    </dgm:pt>
    <dgm:pt modelId="{88A18640-F18D-4C42-9B98-B356F5C88BBD}" type="parTrans" cxnId="{ABCE82D1-EACE-4998-96B6-73A5768A8E8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400"/>
        </a:p>
      </dgm:t>
    </dgm:pt>
    <dgm:pt modelId="{AF937715-7BA2-4CDD-BEB4-E423E00B1732}" type="sibTrans" cxnId="{ABCE82D1-EACE-4998-96B6-73A5768A8E84}">
      <dgm:prSet/>
      <dgm:spPr/>
      <dgm:t>
        <a:bodyPr/>
        <a:lstStyle/>
        <a:p>
          <a:endParaRPr lang="es-MX" sz="1400"/>
        </a:p>
      </dgm:t>
    </dgm:pt>
    <dgm:pt modelId="{45222CA0-8C7D-40B4-9413-0F61EAD0C899}">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1400" dirty="0" smtClean="0"/>
            <a:t>Estrategias legales para habilitar candidatura</a:t>
          </a:r>
          <a:endParaRPr lang="es-MX" sz="1400" dirty="0"/>
        </a:p>
      </dgm:t>
    </dgm:pt>
    <dgm:pt modelId="{655F6106-7F59-495E-AE62-65BAE5E05FE0}" type="sibTrans" cxnId="{5DF0817C-D1E9-491F-9DE1-B6E9AEC4B6BD}">
      <dgm:prSet/>
      <dgm:spPr/>
      <dgm:t>
        <a:bodyPr/>
        <a:lstStyle/>
        <a:p>
          <a:endParaRPr lang="es-MX" sz="1400"/>
        </a:p>
      </dgm:t>
    </dgm:pt>
    <dgm:pt modelId="{70FF66C7-FC2A-44A7-8909-BE5ADD9E617E}" type="parTrans" cxnId="{5DF0817C-D1E9-491F-9DE1-B6E9AEC4B6BD}">
      <dgm:prSet/>
      <dgm:spPr/>
      <dgm:t>
        <a:bodyPr/>
        <a:lstStyle/>
        <a:p>
          <a:endParaRPr lang="es-MX" sz="1400"/>
        </a:p>
      </dgm:t>
    </dgm:pt>
    <dgm:pt modelId="{676F84F7-1AD7-4E58-A37B-6DC1896250FF}" type="pres">
      <dgm:prSet presAssocID="{62B8C639-3ED5-4C0E-BD5D-B13897AAC23C}" presName="diagram" presStyleCnt="0">
        <dgm:presLayoutVars>
          <dgm:chPref val="1"/>
          <dgm:dir/>
          <dgm:animOne val="branch"/>
          <dgm:animLvl val="lvl"/>
          <dgm:resizeHandles val="exact"/>
        </dgm:presLayoutVars>
      </dgm:prSet>
      <dgm:spPr/>
      <dgm:t>
        <a:bodyPr/>
        <a:lstStyle/>
        <a:p>
          <a:endParaRPr lang="es-ES"/>
        </a:p>
      </dgm:t>
    </dgm:pt>
    <dgm:pt modelId="{1D1DF3D6-5A84-4A1A-AC17-FE42C41E1617}" type="pres">
      <dgm:prSet presAssocID="{45222CA0-8C7D-40B4-9413-0F61EAD0C899}" presName="root1" presStyleCnt="0"/>
      <dgm:spPr/>
    </dgm:pt>
    <dgm:pt modelId="{003B42F7-E900-4184-80E9-0A30A9C02152}" type="pres">
      <dgm:prSet presAssocID="{45222CA0-8C7D-40B4-9413-0F61EAD0C899}" presName="LevelOneTextNode" presStyleLbl="node0" presStyleIdx="0" presStyleCnt="1">
        <dgm:presLayoutVars>
          <dgm:chPref val="3"/>
        </dgm:presLayoutVars>
      </dgm:prSet>
      <dgm:spPr/>
      <dgm:t>
        <a:bodyPr/>
        <a:lstStyle/>
        <a:p>
          <a:endParaRPr lang="es-MX"/>
        </a:p>
      </dgm:t>
    </dgm:pt>
    <dgm:pt modelId="{E7CFBBF8-B1EA-43EC-858D-5FC225D380D5}" type="pres">
      <dgm:prSet presAssocID="{45222CA0-8C7D-40B4-9413-0F61EAD0C899}" presName="level2hierChild" presStyleCnt="0"/>
      <dgm:spPr/>
    </dgm:pt>
    <dgm:pt modelId="{F1C916FF-C20E-4A9A-83A1-B89C670DDC14}" type="pres">
      <dgm:prSet presAssocID="{5A311E06-A08E-49EB-901A-4AD9E1D8C3C5}" presName="conn2-1" presStyleLbl="parChTrans1D2" presStyleIdx="0" presStyleCnt="3"/>
      <dgm:spPr/>
      <dgm:t>
        <a:bodyPr/>
        <a:lstStyle/>
        <a:p>
          <a:endParaRPr lang="es-ES"/>
        </a:p>
      </dgm:t>
    </dgm:pt>
    <dgm:pt modelId="{0FDA00C6-E041-4DE2-9E76-A42FEF13A9C7}" type="pres">
      <dgm:prSet presAssocID="{5A311E06-A08E-49EB-901A-4AD9E1D8C3C5}" presName="connTx" presStyleLbl="parChTrans1D2" presStyleIdx="0" presStyleCnt="3"/>
      <dgm:spPr/>
      <dgm:t>
        <a:bodyPr/>
        <a:lstStyle/>
        <a:p>
          <a:endParaRPr lang="es-ES"/>
        </a:p>
      </dgm:t>
    </dgm:pt>
    <dgm:pt modelId="{1512EB57-02B3-4BE8-BEB3-40212103D8E0}" type="pres">
      <dgm:prSet presAssocID="{F4C6F10D-B45B-4EE6-9A00-68584B40CC88}" presName="root2" presStyleCnt="0"/>
      <dgm:spPr/>
    </dgm:pt>
    <dgm:pt modelId="{2462CC30-A778-4C33-86D6-3B4F4ABB8E65}" type="pres">
      <dgm:prSet presAssocID="{F4C6F10D-B45B-4EE6-9A00-68584B40CC88}" presName="LevelTwoTextNode" presStyleLbl="node2" presStyleIdx="0" presStyleCnt="3" custScaleX="129072">
        <dgm:presLayoutVars>
          <dgm:chPref val="3"/>
        </dgm:presLayoutVars>
      </dgm:prSet>
      <dgm:spPr/>
      <dgm:t>
        <a:bodyPr/>
        <a:lstStyle/>
        <a:p>
          <a:endParaRPr lang="es-ES"/>
        </a:p>
      </dgm:t>
    </dgm:pt>
    <dgm:pt modelId="{E8E80EA3-77B0-4AD4-A517-32A6C7422D5A}" type="pres">
      <dgm:prSet presAssocID="{F4C6F10D-B45B-4EE6-9A00-68584B40CC88}" presName="level3hierChild" presStyleCnt="0"/>
      <dgm:spPr/>
    </dgm:pt>
    <dgm:pt modelId="{FF6CB723-5D58-421E-9F92-623C9A1845DB}" type="pres">
      <dgm:prSet presAssocID="{EEAE7EE6-12C5-4FBF-94F3-386F52BC41A2}" presName="conn2-1" presStyleLbl="parChTrans1D2" presStyleIdx="1" presStyleCnt="3"/>
      <dgm:spPr/>
      <dgm:t>
        <a:bodyPr/>
        <a:lstStyle/>
        <a:p>
          <a:endParaRPr lang="es-ES"/>
        </a:p>
      </dgm:t>
    </dgm:pt>
    <dgm:pt modelId="{5E65AF34-BA9C-4CC1-B9EA-00FC0BEF2355}" type="pres">
      <dgm:prSet presAssocID="{EEAE7EE6-12C5-4FBF-94F3-386F52BC41A2}" presName="connTx" presStyleLbl="parChTrans1D2" presStyleIdx="1" presStyleCnt="3"/>
      <dgm:spPr/>
      <dgm:t>
        <a:bodyPr/>
        <a:lstStyle/>
        <a:p>
          <a:endParaRPr lang="es-ES"/>
        </a:p>
      </dgm:t>
    </dgm:pt>
    <dgm:pt modelId="{67C1A5E4-95B4-4E2E-A9F0-1023A06657FD}" type="pres">
      <dgm:prSet presAssocID="{99AC13B5-0F33-4001-88FF-E38C445FEF31}" presName="root2" presStyleCnt="0"/>
      <dgm:spPr/>
    </dgm:pt>
    <dgm:pt modelId="{B6DB3BF3-04CD-49F4-A2D6-806E6BFFE64C}" type="pres">
      <dgm:prSet presAssocID="{99AC13B5-0F33-4001-88FF-E38C445FEF31}" presName="LevelTwoTextNode" presStyleLbl="node2" presStyleIdx="1" presStyleCnt="3" custScaleX="129072">
        <dgm:presLayoutVars>
          <dgm:chPref val="3"/>
        </dgm:presLayoutVars>
      </dgm:prSet>
      <dgm:spPr/>
      <dgm:t>
        <a:bodyPr/>
        <a:lstStyle/>
        <a:p>
          <a:endParaRPr lang="es-MX"/>
        </a:p>
      </dgm:t>
    </dgm:pt>
    <dgm:pt modelId="{7C4E8BA9-853F-45C1-A41D-74A9AD81D7AD}" type="pres">
      <dgm:prSet presAssocID="{99AC13B5-0F33-4001-88FF-E38C445FEF31}" presName="level3hierChild" presStyleCnt="0"/>
      <dgm:spPr/>
    </dgm:pt>
    <dgm:pt modelId="{C6A51C28-17D5-4102-9D1B-E6C8ABE6897D}" type="pres">
      <dgm:prSet presAssocID="{88A18640-F18D-4C42-9B98-B356F5C88BBD}" presName="conn2-1" presStyleLbl="parChTrans1D2" presStyleIdx="2" presStyleCnt="3"/>
      <dgm:spPr/>
      <dgm:t>
        <a:bodyPr/>
        <a:lstStyle/>
        <a:p>
          <a:endParaRPr lang="es-ES"/>
        </a:p>
      </dgm:t>
    </dgm:pt>
    <dgm:pt modelId="{3326F72B-FF1F-4031-9576-2F1DD16234CD}" type="pres">
      <dgm:prSet presAssocID="{88A18640-F18D-4C42-9B98-B356F5C88BBD}" presName="connTx" presStyleLbl="parChTrans1D2" presStyleIdx="2" presStyleCnt="3"/>
      <dgm:spPr/>
      <dgm:t>
        <a:bodyPr/>
        <a:lstStyle/>
        <a:p>
          <a:endParaRPr lang="es-ES"/>
        </a:p>
      </dgm:t>
    </dgm:pt>
    <dgm:pt modelId="{47308CFA-D9EA-4DAC-BC0E-9925E77C8BCD}" type="pres">
      <dgm:prSet presAssocID="{A55BD2C7-EBE0-4A8C-94B8-A1025B0EBB71}" presName="root2" presStyleCnt="0"/>
      <dgm:spPr/>
    </dgm:pt>
    <dgm:pt modelId="{A7BB14BA-8495-4EFD-A9BA-57C63864E86F}" type="pres">
      <dgm:prSet presAssocID="{A55BD2C7-EBE0-4A8C-94B8-A1025B0EBB71}" presName="LevelTwoTextNode" presStyleLbl="node2" presStyleIdx="2" presStyleCnt="3" custScaleX="129072">
        <dgm:presLayoutVars>
          <dgm:chPref val="3"/>
        </dgm:presLayoutVars>
      </dgm:prSet>
      <dgm:spPr/>
      <dgm:t>
        <a:bodyPr/>
        <a:lstStyle/>
        <a:p>
          <a:endParaRPr lang="es-MX"/>
        </a:p>
      </dgm:t>
    </dgm:pt>
    <dgm:pt modelId="{BECBF27A-7B55-4DC0-9A62-5677D2C71CEF}" type="pres">
      <dgm:prSet presAssocID="{A55BD2C7-EBE0-4A8C-94B8-A1025B0EBB71}" presName="level3hierChild" presStyleCnt="0"/>
      <dgm:spPr/>
    </dgm:pt>
  </dgm:ptLst>
  <dgm:cxnLst>
    <dgm:cxn modelId="{5DF0817C-D1E9-491F-9DE1-B6E9AEC4B6BD}" srcId="{62B8C639-3ED5-4C0E-BD5D-B13897AAC23C}" destId="{45222CA0-8C7D-40B4-9413-0F61EAD0C899}" srcOrd="0" destOrd="0" parTransId="{70FF66C7-FC2A-44A7-8909-BE5ADD9E617E}" sibTransId="{655F6106-7F59-495E-AE62-65BAE5E05FE0}"/>
    <dgm:cxn modelId="{2119D45C-32D9-4745-8E93-9DDEBA3B0619}" type="presOf" srcId="{62B8C639-3ED5-4C0E-BD5D-B13897AAC23C}" destId="{676F84F7-1AD7-4E58-A37B-6DC1896250FF}" srcOrd="0" destOrd="0" presId="urn:microsoft.com/office/officeart/2005/8/layout/hierarchy2"/>
    <dgm:cxn modelId="{21B0F19D-241D-401A-AE23-5F2BC1E05C96}" type="presOf" srcId="{EEAE7EE6-12C5-4FBF-94F3-386F52BC41A2}" destId="{FF6CB723-5D58-421E-9F92-623C9A1845DB}" srcOrd="0" destOrd="0" presId="urn:microsoft.com/office/officeart/2005/8/layout/hierarchy2"/>
    <dgm:cxn modelId="{4F0AC5D2-CF2B-40DA-9A2F-0B6AEB34A470}" type="presOf" srcId="{99AC13B5-0F33-4001-88FF-E38C445FEF31}" destId="{B6DB3BF3-04CD-49F4-A2D6-806E6BFFE64C}" srcOrd="0" destOrd="0" presId="urn:microsoft.com/office/officeart/2005/8/layout/hierarchy2"/>
    <dgm:cxn modelId="{2ED7CC9E-3F03-4F87-A71E-943F888BF3D2}" type="presOf" srcId="{F4C6F10D-B45B-4EE6-9A00-68584B40CC88}" destId="{2462CC30-A778-4C33-86D6-3B4F4ABB8E65}" srcOrd="0" destOrd="0" presId="urn:microsoft.com/office/officeart/2005/8/layout/hierarchy2"/>
    <dgm:cxn modelId="{C8444E84-0899-4B52-A970-D2F939054126}" srcId="{45222CA0-8C7D-40B4-9413-0F61EAD0C899}" destId="{99AC13B5-0F33-4001-88FF-E38C445FEF31}" srcOrd="1" destOrd="0" parTransId="{EEAE7EE6-12C5-4FBF-94F3-386F52BC41A2}" sibTransId="{BF122199-11F8-442D-9480-6590FFEEBBF0}"/>
    <dgm:cxn modelId="{F83B80A4-FBEE-4F13-B10C-BB17C102FE83}" srcId="{45222CA0-8C7D-40B4-9413-0F61EAD0C899}" destId="{F4C6F10D-B45B-4EE6-9A00-68584B40CC88}" srcOrd="0" destOrd="0" parTransId="{5A311E06-A08E-49EB-901A-4AD9E1D8C3C5}" sibTransId="{099966A5-889E-4E37-8487-478BFD204C83}"/>
    <dgm:cxn modelId="{62263D61-FB24-409F-9B28-0E5BC28B23A2}" type="presOf" srcId="{A55BD2C7-EBE0-4A8C-94B8-A1025B0EBB71}" destId="{A7BB14BA-8495-4EFD-A9BA-57C63864E86F}" srcOrd="0" destOrd="0" presId="urn:microsoft.com/office/officeart/2005/8/layout/hierarchy2"/>
    <dgm:cxn modelId="{020C2641-6F66-4EEA-950E-3F415AE70747}" type="presOf" srcId="{88A18640-F18D-4C42-9B98-B356F5C88BBD}" destId="{C6A51C28-17D5-4102-9D1B-E6C8ABE6897D}" srcOrd="0" destOrd="0" presId="urn:microsoft.com/office/officeart/2005/8/layout/hierarchy2"/>
    <dgm:cxn modelId="{ABCE82D1-EACE-4998-96B6-73A5768A8E84}" srcId="{45222CA0-8C7D-40B4-9413-0F61EAD0C899}" destId="{A55BD2C7-EBE0-4A8C-94B8-A1025B0EBB71}" srcOrd="2" destOrd="0" parTransId="{88A18640-F18D-4C42-9B98-B356F5C88BBD}" sibTransId="{AF937715-7BA2-4CDD-BEB4-E423E00B1732}"/>
    <dgm:cxn modelId="{6C8E25B5-E072-4E07-8F4E-B3A4D861DDEF}" type="presOf" srcId="{EEAE7EE6-12C5-4FBF-94F3-386F52BC41A2}" destId="{5E65AF34-BA9C-4CC1-B9EA-00FC0BEF2355}" srcOrd="1" destOrd="0" presId="urn:microsoft.com/office/officeart/2005/8/layout/hierarchy2"/>
    <dgm:cxn modelId="{D6FF2984-BCEA-4B9D-B429-832FB465E794}" type="presOf" srcId="{88A18640-F18D-4C42-9B98-B356F5C88BBD}" destId="{3326F72B-FF1F-4031-9576-2F1DD16234CD}" srcOrd="1" destOrd="0" presId="urn:microsoft.com/office/officeart/2005/8/layout/hierarchy2"/>
    <dgm:cxn modelId="{0E80C3CD-82A2-4F56-A145-DF8BE2B539DF}" type="presOf" srcId="{45222CA0-8C7D-40B4-9413-0F61EAD0C899}" destId="{003B42F7-E900-4184-80E9-0A30A9C02152}" srcOrd="0" destOrd="0" presId="urn:microsoft.com/office/officeart/2005/8/layout/hierarchy2"/>
    <dgm:cxn modelId="{6CF1063D-0E86-484B-BF14-4B23B265085C}" type="presOf" srcId="{5A311E06-A08E-49EB-901A-4AD9E1D8C3C5}" destId="{0FDA00C6-E041-4DE2-9E76-A42FEF13A9C7}" srcOrd="1" destOrd="0" presId="urn:microsoft.com/office/officeart/2005/8/layout/hierarchy2"/>
    <dgm:cxn modelId="{709C8EDF-0138-4EE1-BE5F-0AAC1FE94EEF}" type="presOf" srcId="{5A311E06-A08E-49EB-901A-4AD9E1D8C3C5}" destId="{F1C916FF-C20E-4A9A-83A1-B89C670DDC14}" srcOrd="0" destOrd="0" presId="urn:microsoft.com/office/officeart/2005/8/layout/hierarchy2"/>
    <dgm:cxn modelId="{8A4600BB-D685-4FDF-8526-54D74B55D853}" type="presParOf" srcId="{676F84F7-1AD7-4E58-A37B-6DC1896250FF}" destId="{1D1DF3D6-5A84-4A1A-AC17-FE42C41E1617}" srcOrd="0" destOrd="0" presId="urn:microsoft.com/office/officeart/2005/8/layout/hierarchy2"/>
    <dgm:cxn modelId="{35085D00-6B4E-4FCE-9171-C39C60D335D4}" type="presParOf" srcId="{1D1DF3D6-5A84-4A1A-AC17-FE42C41E1617}" destId="{003B42F7-E900-4184-80E9-0A30A9C02152}" srcOrd="0" destOrd="0" presId="urn:microsoft.com/office/officeart/2005/8/layout/hierarchy2"/>
    <dgm:cxn modelId="{474B0C95-6968-45BE-B7F4-0563817DA46F}" type="presParOf" srcId="{1D1DF3D6-5A84-4A1A-AC17-FE42C41E1617}" destId="{E7CFBBF8-B1EA-43EC-858D-5FC225D380D5}" srcOrd="1" destOrd="0" presId="urn:microsoft.com/office/officeart/2005/8/layout/hierarchy2"/>
    <dgm:cxn modelId="{23FF65F6-8AC2-4143-8A08-A07F232F3BCE}" type="presParOf" srcId="{E7CFBBF8-B1EA-43EC-858D-5FC225D380D5}" destId="{F1C916FF-C20E-4A9A-83A1-B89C670DDC14}" srcOrd="0" destOrd="0" presId="urn:microsoft.com/office/officeart/2005/8/layout/hierarchy2"/>
    <dgm:cxn modelId="{33E19FF8-C26B-4F8A-A977-4A8B37355D71}" type="presParOf" srcId="{F1C916FF-C20E-4A9A-83A1-B89C670DDC14}" destId="{0FDA00C6-E041-4DE2-9E76-A42FEF13A9C7}" srcOrd="0" destOrd="0" presId="urn:microsoft.com/office/officeart/2005/8/layout/hierarchy2"/>
    <dgm:cxn modelId="{03397AD7-0FA5-47BC-9F58-E7DBDE76995E}" type="presParOf" srcId="{E7CFBBF8-B1EA-43EC-858D-5FC225D380D5}" destId="{1512EB57-02B3-4BE8-BEB3-40212103D8E0}" srcOrd="1" destOrd="0" presId="urn:microsoft.com/office/officeart/2005/8/layout/hierarchy2"/>
    <dgm:cxn modelId="{7CCA431C-6599-4479-AE32-F592891553A3}" type="presParOf" srcId="{1512EB57-02B3-4BE8-BEB3-40212103D8E0}" destId="{2462CC30-A778-4C33-86D6-3B4F4ABB8E65}" srcOrd="0" destOrd="0" presId="urn:microsoft.com/office/officeart/2005/8/layout/hierarchy2"/>
    <dgm:cxn modelId="{486C4D9D-FEFE-4EDB-BBA6-2A48398F0943}" type="presParOf" srcId="{1512EB57-02B3-4BE8-BEB3-40212103D8E0}" destId="{E8E80EA3-77B0-4AD4-A517-32A6C7422D5A}" srcOrd="1" destOrd="0" presId="urn:microsoft.com/office/officeart/2005/8/layout/hierarchy2"/>
    <dgm:cxn modelId="{52BBF7D0-6149-49E9-B3B4-4E99476DFEE0}" type="presParOf" srcId="{E7CFBBF8-B1EA-43EC-858D-5FC225D380D5}" destId="{FF6CB723-5D58-421E-9F92-623C9A1845DB}" srcOrd="2" destOrd="0" presId="urn:microsoft.com/office/officeart/2005/8/layout/hierarchy2"/>
    <dgm:cxn modelId="{98F4CD24-E48C-4D63-84E4-809F4F2D0CE0}" type="presParOf" srcId="{FF6CB723-5D58-421E-9F92-623C9A1845DB}" destId="{5E65AF34-BA9C-4CC1-B9EA-00FC0BEF2355}" srcOrd="0" destOrd="0" presId="urn:microsoft.com/office/officeart/2005/8/layout/hierarchy2"/>
    <dgm:cxn modelId="{A0CA4985-8EF3-4DF3-BE94-51AF6559165B}" type="presParOf" srcId="{E7CFBBF8-B1EA-43EC-858D-5FC225D380D5}" destId="{67C1A5E4-95B4-4E2E-A9F0-1023A06657FD}" srcOrd="3" destOrd="0" presId="urn:microsoft.com/office/officeart/2005/8/layout/hierarchy2"/>
    <dgm:cxn modelId="{26145142-5A2E-4660-B49E-57BB18896E70}" type="presParOf" srcId="{67C1A5E4-95B4-4E2E-A9F0-1023A06657FD}" destId="{B6DB3BF3-04CD-49F4-A2D6-806E6BFFE64C}" srcOrd="0" destOrd="0" presId="urn:microsoft.com/office/officeart/2005/8/layout/hierarchy2"/>
    <dgm:cxn modelId="{E21DBAF9-D61C-4F3E-AFD6-EDFF2E5DAE45}" type="presParOf" srcId="{67C1A5E4-95B4-4E2E-A9F0-1023A06657FD}" destId="{7C4E8BA9-853F-45C1-A41D-74A9AD81D7AD}" srcOrd="1" destOrd="0" presId="urn:microsoft.com/office/officeart/2005/8/layout/hierarchy2"/>
    <dgm:cxn modelId="{0340AAE7-4075-4A63-B22D-A2292E3121E8}" type="presParOf" srcId="{E7CFBBF8-B1EA-43EC-858D-5FC225D380D5}" destId="{C6A51C28-17D5-4102-9D1B-E6C8ABE6897D}" srcOrd="4" destOrd="0" presId="urn:microsoft.com/office/officeart/2005/8/layout/hierarchy2"/>
    <dgm:cxn modelId="{444BFAC1-24B3-46F8-AE7F-6D91481E2396}" type="presParOf" srcId="{C6A51C28-17D5-4102-9D1B-E6C8ABE6897D}" destId="{3326F72B-FF1F-4031-9576-2F1DD16234CD}" srcOrd="0" destOrd="0" presId="urn:microsoft.com/office/officeart/2005/8/layout/hierarchy2"/>
    <dgm:cxn modelId="{406E9589-6DF1-406F-904E-D23010EAB7C7}" type="presParOf" srcId="{E7CFBBF8-B1EA-43EC-858D-5FC225D380D5}" destId="{47308CFA-D9EA-4DAC-BC0E-9925E77C8BCD}" srcOrd="5" destOrd="0" presId="urn:microsoft.com/office/officeart/2005/8/layout/hierarchy2"/>
    <dgm:cxn modelId="{5CF26F15-57E4-4CDF-A86E-3B9B7CB230BE}" type="presParOf" srcId="{47308CFA-D9EA-4DAC-BC0E-9925E77C8BCD}" destId="{A7BB14BA-8495-4EFD-A9BA-57C63864E86F}" srcOrd="0" destOrd="0" presId="urn:microsoft.com/office/officeart/2005/8/layout/hierarchy2"/>
    <dgm:cxn modelId="{BA3F7B97-7560-492A-A191-F8803A62457C}" type="presParOf" srcId="{47308CFA-D9EA-4DAC-BC0E-9925E77C8BCD}" destId="{BECBF27A-7B55-4DC0-9A62-5677D2C71CE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7663B1-215A-42FC-9B16-015C72094ED1}" type="doc">
      <dgm:prSet loTypeId="urn:microsoft.com/office/officeart/2005/8/layout/venn3" loCatId="relationship" qsTypeId="urn:microsoft.com/office/officeart/2005/8/quickstyle/simple1" qsCatId="simple" csTypeId="urn:microsoft.com/office/officeart/2005/8/colors/accent0_2" csCatId="mainScheme" phldr="1"/>
      <dgm:spPr/>
      <dgm:t>
        <a:bodyPr/>
        <a:lstStyle/>
        <a:p>
          <a:endParaRPr lang="es-MX"/>
        </a:p>
      </dgm:t>
    </dgm:pt>
    <dgm:pt modelId="{79B0E3E1-A95B-4E2E-BAB3-0C9DC4B30AB9}">
      <dgm:prSet phldrT="[Texto]"/>
      <dgm:spPr>
        <a:ln>
          <a:solidFill>
            <a:schemeClr val="accent5">
              <a:lumMod val="90000"/>
            </a:schemeClr>
          </a:solidFill>
        </a:ln>
      </dgm:spPr>
      <dgm:t>
        <a:bodyPr/>
        <a:lstStyle/>
        <a:p>
          <a:r>
            <a:rPr lang="es-MX" dirty="0" smtClean="0"/>
            <a:t>Horacio </a:t>
          </a:r>
          <a:r>
            <a:rPr lang="es-MX" dirty="0" err="1" smtClean="0"/>
            <a:t>Cartes</a:t>
          </a:r>
          <a:r>
            <a:rPr lang="es-MX" dirty="0" smtClean="0"/>
            <a:t>, presidente de Paraguay, impulsa enmienda constitucional para permitir reelección presidencial (art.229)</a:t>
          </a:r>
          <a:endParaRPr lang="es-MX" dirty="0"/>
        </a:p>
      </dgm:t>
    </dgm:pt>
    <dgm:pt modelId="{80EB7169-917C-4648-A6EE-647DDF5FA774}" type="parTrans" cxnId="{03F2C00E-9624-436C-9AD4-ACCEFBAB9697}">
      <dgm:prSet/>
      <dgm:spPr/>
      <dgm:t>
        <a:bodyPr/>
        <a:lstStyle/>
        <a:p>
          <a:endParaRPr lang="es-MX"/>
        </a:p>
      </dgm:t>
    </dgm:pt>
    <dgm:pt modelId="{1B5478C0-087E-413C-8EB0-E868B5D8D4B8}" type="sibTrans" cxnId="{03F2C00E-9624-436C-9AD4-ACCEFBAB9697}">
      <dgm:prSet/>
      <dgm:spPr/>
      <dgm:t>
        <a:bodyPr/>
        <a:lstStyle/>
        <a:p>
          <a:endParaRPr lang="es-MX"/>
        </a:p>
      </dgm:t>
    </dgm:pt>
    <dgm:pt modelId="{C6914AC4-522E-4419-A236-FF9C989D3FD5}">
      <dgm:prSet phldrT="[Texto]"/>
      <dgm:spPr>
        <a:ln>
          <a:solidFill>
            <a:schemeClr val="accent5">
              <a:lumMod val="90000"/>
            </a:schemeClr>
          </a:solidFill>
        </a:ln>
      </dgm:spPr>
      <dgm:t>
        <a:bodyPr/>
        <a:lstStyle/>
        <a:p>
          <a:r>
            <a:rPr lang="es-MX" dirty="0" smtClean="0"/>
            <a:t>En el senado es aprobada por 25 legisladores partidarios de </a:t>
          </a:r>
          <a:r>
            <a:rPr lang="es-MX" dirty="0" err="1" smtClean="0"/>
            <a:t>Cartes</a:t>
          </a:r>
          <a:endParaRPr lang="es-MX" dirty="0"/>
        </a:p>
      </dgm:t>
    </dgm:pt>
    <dgm:pt modelId="{04463665-6E3F-4224-B6C2-0323C41F4280}" type="parTrans" cxnId="{C0C48BBB-8F4F-44D2-A764-20A0F6164E3F}">
      <dgm:prSet/>
      <dgm:spPr/>
      <dgm:t>
        <a:bodyPr/>
        <a:lstStyle/>
        <a:p>
          <a:endParaRPr lang="es-MX"/>
        </a:p>
      </dgm:t>
    </dgm:pt>
    <dgm:pt modelId="{EBB1F41B-2E08-4F31-9FF4-76633AC58045}" type="sibTrans" cxnId="{C0C48BBB-8F4F-44D2-A764-20A0F6164E3F}">
      <dgm:prSet/>
      <dgm:spPr/>
      <dgm:t>
        <a:bodyPr/>
        <a:lstStyle/>
        <a:p>
          <a:endParaRPr lang="es-MX"/>
        </a:p>
      </dgm:t>
    </dgm:pt>
    <dgm:pt modelId="{70B6A0F8-A16A-452F-9A91-689D7246D213}">
      <dgm:prSet phldrT="[Texto]"/>
      <dgm:spPr>
        <a:ln>
          <a:solidFill>
            <a:schemeClr val="accent5">
              <a:lumMod val="90000"/>
            </a:schemeClr>
          </a:solidFill>
        </a:ln>
      </dgm:spPr>
      <dgm:t>
        <a:bodyPr/>
        <a:lstStyle/>
        <a:p>
          <a:r>
            <a:rPr lang="es-MX" dirty="0" smtClean="0"/>
            <a:t>Se necesita ratificación de los diputados</a:t>
          </a:r>
          <a:endParaRPr lang="es-MX" dirty="0"/>
        </a:p>
      </dgm:t>
    </dgm:pt>
    <dgm:pt modelId="{3BCED038-E058-4F4F-A9D7-8A8275FBACC0}" type="parTrans" cxnId="{44075165-890D-4B2F-8548-37F4D6ED86C9}">
      <dgm:prSet/>
      <dgm:spPr/>
      <dgm:t>
        <a:bodyPr/>
        <a:lstStyle/>
        <a:p>
          <a:endParaRPr lang="es-MX"/>
        </a:p>
      </dgm:t>
    </dgm:pt>
    <dgm:pt modelId="{43047B68-F0D0-400E-8153-5C9E6ED4CEAB}" type="sibTrans" cxnId="{44075165-890D-4B2F-8548-37F4D6ED86C9}">
      <dgm:prSet/>
      <dgm:spPr/>
      <dgm:t>
        <a:bodyPr/>
        <a:lstStyle/>
        <a:p>
          <a:endParaRPr lang="es-MX"/>
        </a:p>
      </dgm:t>
    </dgm:pt>
    <dgm:pt modelId="{4C539BFB-0D6A-400D-A33F-4E3001F08FD8}">
      <dgm:prSet phldrT="[Texto]"/>
      <dgm:spPr>
        <a:ln>
          <a:solidFill>
            <a:schemeClr val="accent5">
              <a:lumMod val="90000"/>
            </a:schemeClr>
          </a:solidFill>
        </a:ln>
      </dgm:spPr>
      <dgm:t>
        <a:bodyPr/>
        <a:lstStyle/>
        <a:p>
          <a:r>
            <a:rPr lang="es-MX" dirty="0" smtClean="0"/>
            <a:t>Necesitaba aprobarse por un referéndum</a:t>
          </a:r>
          <a:endParaRPr lang="es-MX" dirty="0"/>
        </a:p>
      </dgm:t>
    </dgm:pt>
    <dgm:pt modelId="{A4A5BDE0-9B4C-4ADA-B6DE-6B8BDEF9A194}" type="parTrans" cxnId="{9C675399-B3C8-4EDB-AA42-15E34E4B396E}">
      <dgm:prSet/>
      <dgm:spPr/>
      <dgm:t>
        <a:bodyPr/>
        <a:lstStyle/>
        <a:p>
          <a:endParaRPr lang="es-MX"/>
        </a:p>
      </dgm:t>
    </dgm:pt>
    <dgm:pt modelId="{EA7A233C-BDBA-4FAB-8681-C2CE963B17FF}" type="sibTrans" cxnId="{9C675399-B3C8-4EDB-AA42-15E34E4B396E}">
      <dgm:prSet/>
      <dgm:spPr/>
      <dgm:t>
        <a:bodyPr/>
        <a:lstStyle/>
        <a:p>
          <a:endParaRPr lang="es-MX"/>
        </a:p>
      </dgm:t>
    </dgm:pt>
    <dgm:pt modelId="{DC1F0A9C-513A-430D-9411-E44C04EB93ED}" type="pres">
      <dgm:prSet presAssocID="{B27663B1-215A-42FC-9B16-015C72094ED1}" presName="Name0" presStyleCnt="0">
        <dgm:presLayoutVars>
          <dgm:dir/>
          <dgm:resizeHandles val="exact"/>
        </dgm:presLayoutVars>
      </dgm:prSet>
      <dgm:spPr/>
      <dgm:t>
        <a:bodyPr/>
        <a:lstStyle/>
        <a:p>
          <a:endParaRPr lang="es-ES"/>
        </a:p>
      </dgm:t>
    </dgm:pt>
    <dgm:pt modelId="{679682F7-7A8F-4F61-81FA-7ECD8F502236}" type="pres">
      <dgm:prSet presAssocID="{79B0E3E1-A95B-4E2E-BAB3-0C9DC4B30AB9}" presName="Name5" presStyleLbl="vennNode1" presStyleIdx="0" presStyleCnt="4">
        <dgm:presLayoutVars>
          <dgm:bulletEnabled val="1"/>
        </dgm:presLayoutVars>
      </dgm:prSet>
      <dgm:spPr/>
      <dgm:t>
        <a:bodyPr/>
        <a:lstStyle/>
        <a:p>
          <a:endParaRPr lang="es-MX"/>
        </a:p>
      </dgm:t>
    </dgm:pt>
    <dgm:pt modelId="{6B2CF993-100B-4275-A654-2F5099FD4AE0}" type="pres">
      <dgm:prSet presAssocID="{1B5478C0-087E-413C-8EB0-E868B5D8D4B8}" presName="space" presStyleCnt="0"/>
      <dgm:spPr/>
    </dgm:pt>
    <dgm:pt modelId="{693A4832-C887-48AA-A1D9-4C0B6F2BDC18}" type="pres">
      <dgm:prSet presAssocID="{C6914AC4-522E-4419-A236-FF9C989D3FD5}" presName="Name5" presStyleLbl="vennNode1" presStyleIdx="1" presStyleCnt="4">
        <dgm:presLayoutVars>
          <dgm:bulletEnabled val="1"/>
        </dgm:presLayoutVars>
      </dgm:prSet>
      <dgm:spPr/>
      <dgm:t>
        <a:bodyPr/>
        <a:lstStyle/>
        <a:p>
          <a:endParaRPr lang="es-MX"/>
        </a:p>
      </dgm:t>
    </dgm:pt>
    <dgm:pt modelId="{55741B09-80A2-4A82-8427-E35653D44070}" type="pres">
      <dgm:prSet presAssocID="{EBB1F41B-2E08-4F31-9FF4-76633AC58045}" presName="space" presStyleCnt="0"/>
      <dgm:spPr/>
    </dgm:pt>
    <dgm:pt modelId="{4DF74414-1A82-4CB4-8429-83B9B6F6424A}" type="pres">
      <dgm:prSet presAssocID="{70B6A0F8-A16A-452F-9A91-689D7246D213}" presName="Name5" presStyleLbl="vennNode1" presStyleIdx="2" presStyleCnt="4">
        <dgm:presLayoutVars>
          <dgm:bulletEnabled val="1"/>
        </dgm:presLayoutVars>
      </dgm:prSet>
      <dgm:spPr/>
      <dgm:t>
        <a:bodyPr/>
        <a:lstStyle/>
        <a:p>
          <a:endParaRPr lang="es-MX"/>
        </a:p>
      </dgm:t>
    </dgm:pt>
    <dgm:pt modelId="{AD17FCF2-7AB9-405D-84E8-C0C58ABF6172}" type="pres">
      <dgm:prSet presAssocID="{43047B68-F0D0-400E-8153-5C9E6ED4CEAB}" presName="space" presStyleCnt="0"/>
      <dgm:spPr/>
    </dgm:pt>
    <dgm:pt modelId="{E3B84BE6-036D-4072-AB96-1AA79D42FDA2}" type="pres">
      <dgm:prSet presAssocID="{4C539BFB-0D6A-400D-A33F-4E3001F08FD8}" presName="Name5" presStyleLbl="vennNode1" presStyleIdx="3" presStyleCnt="4">
        <dgm:presLayoutVars>
          <dgm:bulletEnabled val="1"/>
        </dgm:presLayoutVars>
      </dgm:prSet>
      <dgm:spPr/>
      <dgm:t>
        <a:bodyPr/>
        <a:lstStyle/>
        <a:p>
          <a:endParaRPr lang="es-MX"/>
        </a:p>
      </dgm:t>
    </dgm:pt>
  </dgm:ptLst>
  <dgm:cxnLst>
    <dgm:cxn modelId="{A25658F2-057F-43B6-8A9D-9175F2FD7BE1}" type="presOf" srcId="{C6914AC4-522E-4419-A236-FF9C989D3FD5}" destId="{693A4832-C887-48AA-A1D9-4C0B6F2BDC18}" srcOrd="0" destOrd="0" presId="urn:microsoft.com/office/officeart/2005/8/layout/venn3"/>
    <dgm:cxn modelId="{03F2C00E-9624-436C-9AD4-ACCEFBAB9697}" srcId="{B27663B1-215A-42FC-9B16-015C72094ED1}" destId="{79B0E3E1-A95B-4E2E-BAB3-0C9DC4B30AB9}" srcOrd="0" destOrd="0" parTransId="{80EB7169-917C-4648-A6EE-647DDF5FA774}" sibTransId="{1B5478C0-087E-413C-8EB0-E868B5D8D4B8}"/>
    <dgm:cxn modelId="{D714B8F1-0042-442B-85F2-12CB5249C146}" type="presOf" srcId="{4C539BFB-0D6A-400D-A33F-4E3001F08FD8}" destId="{E3B84BE6-036D-4072-AB96-1AA79D42FDA2}" srcOrd="0" destOrd="0" presId="urn:microsoft.com/office/officeart/2005/8/layout/venn3"/>
    <dgm:cxn modelId="{9C675399-B3C8-4EDB-AA42-15E34E4B396E}" srcId="{B27663B1-215A-42FC-9B16-015C72094ED1}" destId="{4C539BFB-0D6A-400D-A33F-4E3001F08FD8}" srcOrd="3" destOrd="0" parTransId="{A4A5BDE0-9B4C-4ADA-B6DE-6B8BDEF9A194}" sibTransId="{EA7A233C-BDBA-4FAB-8681-C2CE963B17FF}"/>
    <dgm:cxn modelId="{44075165-890D-4B2F-8548-37F4D6ED86C9}" srcId="{B27663B1-215A-42FC-9B16-015C72094ED1}" destId="{70B6A0F8-A16A-452F-9A91-689D7246D213}" srcOrd="2" destOrd="0" parTransId="{3BCED038-E058-4F4F-A9D7-8A8275FBACC0}" sibTransId="{43047B68-F0D0-400E-8153-5C9E6ED4CEAB}"/>
    <dgm:cxn modelId="{3D6DF037-38FC-45F5-A0ED-265396DE1516}" type="presOf" srcId="{B27663B1-215A-42FC-9B16-015C72094ED1}" destId="{DC1F0A9C-513A-430D-9411-E44C04EB93ED}" srcOrd="0" destOrd="0" presId="urn:microsoft.com/office/officeart/2005/8/layout/venn3"/>
    <dgm:cxn modelId="{B7C62EC0-7FF0-4BA7-8D2C-53AD82EF3766}" type="presOf" srcId="{70B6A0F8-A16A-452F-9A91-689D7246D213}" destId="{4DF74414-1A82-4CB4-8429-83B9B6F6424A}" srcOrd="0" destOrd="0" presId="urn:microsoft.com/office/officeart/2005/8/layout/venn3"/>
    <dgm:cxn modelId="{4134C385-4596-4D14-BC71-189426AF7FDF}" type="presOf" srcId="{79B0E3E1-A95B-4E2E-BAB3-0C9DC4B30AB9}" destId="{679682F7-7A8F-4F61-81FA-7ECD8F502236}" srcOrd="0" destOrd="0" presId="urn:microsoft.com/office/officeart/2005/8/layout/venn3"/>
    <dgm:cxn modelId="{C0C48BBB-8F4F-44D2-A764-20A0F6164E3F}" srcId="{B27663B1-215A-42FC-9B16-015C72094ED1}" destId="{C6914AC4-522E-4419-A236-FF9C989D3FD5}" srcOrd="1" destOrd="0" parTransId="{04463665-6E3F-4224-B6C2-0323C41F4280}" sibTransId="{EBB1F41B-2E08-4F31-9FF4-76633AC58045}"/>
    <dgm:cxn modelId="{0E1C93D0-8F5F-49F9-A475-D09B2262E635}" type="presParOf" srcId="{DC1F0A9C-513A-430D-9411-E44C04EB93ED}" destId="{679682F7-7A8F-4F61-81FA-7ECD8F502236}" srcOrd="0" destOrd="0" presId="urn:microsoft.com/office/officeart/2005/8/layout/venn3"/>
    <dgm:cxn modelId="{0276B4C1-E6F8-45C6-B16D-299DF03D33CB}" type="presParOf" srcId="{DC1F0A9C-513A-430D-9411-E44C04EB93ED}" destId="{6B2CF993-100B-4275-A654-2F5099FD4AE0}" srcOrd="1" destOrd="0" presId="urn:microsoft.com/office/officeart/2005/8/layout/venn3"/>
    <dgm:cxn modelId="{DA4574B7-9687-4DD3-91B2-91465DBF3927}" type="presParOf" srcId="{DC1F0A9C-513A-430D-9411-E44C04EB93ED}" destId="{693A4832-C887-48AA-A1D9-4C0B6F2BDC18}" srcOrd="2" destOrd="0" presId="urn:microsoft.com/office/officeart/2005/8/layout/venn3"/>
    <dgm:cxn modelId="{65CF6D5A-8341-48E8-8595-2B020E879F96}" type="presParOf" srcId="{DC1F0A9C-513A-430D-9411-E44C04EB93ED}" destId="{55741B09-80A2-4A82-8427-E35653D44070}" srcOrd="3" destOrd="0" presId="urn:microsoft.com/office/officeart/2005/8/layout/venn3"/>
    <dgm:cxn modelId="{EF6238ED-B861-4143-BC05-6AFCC541041E}" type="presParOf" srcId="{DC1F0A9C-513A-430D-9411-E44C04EB93ED}" destId="{4DF74414-1A82-4CB4-8429-83B9B6F6424A}" srcOrd="4" destOrd="0" presId="urn:microsoft.com/office/officeart/2005/8/layout/venn3"/>
    <dgm:cxn modelId="{3E1E837A-AA02-443C-81DB-AF31798E219E}" type="presParOf" srcId="{DC1F0A9C-513A-430D-9411-E44C04EB93ED}" destId="{AD17FCF2-7AB9-405D-84E8-C0C58ABF6172}" srcOrd="5" destOrd="0" presId="urn:microsoft.com/office/officeart/2005/8/layout/venn3"/>
    <dgm:cxn modelId="{FBA779E3-5712-4AE7-ADAA-30940960D555}" type="presParOf" srcId="{DC1F0A9C-513A-430D-9411-E44C04EB93ED}" destId="{E3B84BE6-036D-4072-AB96-1AA79D42FDA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EE6F35-2E2A-483D-A89E-202CC8B55293}" type="doc">
      <dgm:prSet loTypeId="urn:microsoft.com/office/officeart/2005/8/layout/process1" loCatId="process" qsTypeId="urn:microsoft.com/office/officeart/2005/8/quickstyle/simple1" qsCatId="simple" csTypeId="urn:microsoft.com/office/officeart/2005/8/colors/accent6_1" csCatId="accent6" phldr="1"/>
      <dgm:spPr/>
    </dgm:pt>
    <dgm:pt modelId="{05EACEA3-40E6-4CBB-8038-B632C2EC0A58}">
      <dgm:prSet phldrT="[Texto]">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dirty="0" smtClean="0"/>
            <a:t>1878: Se incorpora la prohibición de la reelección inmediata del presidente</a:t>
          </a:r>
          <a:endParaRPr lang="es-MX" dirty="0"/>
        </a:p>
      </dgm:t>
    </dgm:pt>
    <dgm:pt modelId="{E74F9488-5EC2-4143-9484-2E4B0B353F1F}" type="parTrans" cxnId="{2FF1005C-3078-4AAC-8665-240599647FE6}">
      <dgm:prSet/>
      <dgm:spPr/>
      <dgm:t>
        <a:bodyPr/>
        <a:lstStyle/>
        <a:p>
          <a:endParaRPr lang="es-MX"/>
        </a:p>
      </dgm:t>
    </dgm:pt>
    <dgm:pt modelId="{46C6C4B2-EDEB-4185-B625-DFCD595DAB2E}" type="sibTrans" cxnId="{2FF1005C-3078-4AAC-8665-240599647FE6}">
      <dgm:prSet/>
      <dgm:spPr>
        <a:solidFill>
          <a:schemeClr val="accent5">
            <a:lumMod val="90000"/>
          </a:schemeClr>
        </a:solidFill>
        <a:ln>
          <a:solidFill>
            <a:schemeClr val="accent5">
              <a:lumMod val="90000"/>
            </a:schemeClr>
          </a:solidFill>
        </a:ln>
      </dgm:spPr>
      <dgm:t>
        <a:bodyPr/>
        <a:lstStyle/>
        <a:p>
          <a:endParaRPr lang="es-MX"/>
        </a:p>
      </dgm:t>
    </dgm:pt>
    <dgm:pt modelId="{99AFB3EA-1489-4DF0-85D3-B5F183CA8D5E}">
      <dgm:prSet>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dirty="0" smtClean="0"/>
            <a:t>Art. 78: “El presidente […] no pudiendo ser reelecto para el periodo inmediato, ni ocupará la presidencia por ningún motivo sino hasta pasados los cuatro años de haber cesado en el ejercicio de sus funciones”.</a:t>
          </a:r>
        </a:p>
      </dgm:t>
    </dgm:pt>
    <dgm:pt modelId="{EEB69B79-6EB8-46E9-98BE-3DD1496A355F}" type="parTrans" cxnId="{365DC675-E9A2-4EE3-ABC3-D56850F12A13}">
      <dgm:prSet/>
      <dgm:spPr/>
      <dgm:t>
        <a:bodyPr/>
        <a:lstStyle/>
        <a:p>
          <a:endParaRPr lang="es-MX"/>
        </a:p>
      </dgm:t>
    </dgm:pt>
    <dgm:pt modelId="{2325E140-DCE6-429B-800C-954DF13E2A12}" type="sibTrans" cxnId="{365DC675-E9A2-4EE3-ABC3-D56850F12A13}">
      <dgm:prSet/>
      <dgm:spPr>
        <a:solidFill>
          <a:schemeClr val="accent5">
            <a:lumMod val="90000"/>
          </a:schemeClr>
        </a:solidFill>
        <a:ln>
          <a:solidFill>
            <a:schemeClr val="accent5">
              <a:lumMod val="90000"/>
            </a:schemeClr>
          </a:solidFill>
        </a:ln>
      </dgm:spPr>
      <dgm:t>
        <a:bodyPr/>
        <a:lstStyle/>
        <a:p>
          <a:endParaRPr lang="es-MX"/>
        </a:p>
      </dgm:t>
    </dgm:pt>
    <dgm:pt modelId="{5D40F6AE-15EC-431C-AC31-8BBE8AE0152E}">
      <dgm:prSet>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dirty="0" smtClean="0"/>
            <a:t>Regresa al poder en 1884, después del cuatrienio de Manuel González </a:t>
          </a:r>
        </a:p>
      </dgm:t>
    </dgm:pt>
    <dgm:pt modelId="{17C9EA65-CD71-4B96-90DE-02EE08C436D3}" type="parTrans" cxnId="{63E8EBB1-0D53-4422-9BCC-088E32525A53}">
      <dgm:prSet/>
      <dgm:spPr/>
      <dgm:t>
        <a:bodyPr/>
        <a:lstStyle/>
        <a:p>
          <a:endParaRPr lang="es-MX"/>
        </a:p>
      </dgm:t>
    </dgm:pt>
    <dgm:pt modelId="{E0773323-531C-4335-AE4E-8378DF611CC7}" type="sibTrans" cxnId="{63E8EBB1-0D53-4422-9BCC-088E32525A53}">
      <dgm:prSet/>
      <dgm:spPr/>
      <dgm:t>
        <a:bodyPr/>
        <a:lstStyle/>
        <a:p>
          <a:endParaRPr lang="es-MX"/>
        </a:p>
      </dgm:t>
    </dgm:pt>
    <dgm:pt modelId="{725C8CC2-54C2-4FBD-B166-53CCC829748A}" type="pres">
      <dgm:prSet presAssocID="{11EE6F35-2E2A-483D-A89E-202CC8B55293}" presName="Name0" presStyleCnt="0">
        <dgm:presLayoutVars>
          <dgm:dir/>
          <dgm:resizeHandles val="exact"/>
        </dgm:presLayoutVars>
      </dgm:prSet>
      <dgm:spPr/>
    </dgm:pt>
    <dgm:pt modelId="{8A0364DB-8A02-4A72-8263-F1A48DF461DB}" type="pres">
      <dgm:prSet presAssocID="{05EACEA3-40E6-4CBB-8038-B632C2EC0A58}" presName="node" presStyleLbl="node1" presStyleIdx="0" presStyleCnt="3">
        <dgm:presLayoutVars>
          <dgm:bulletEnabled val="1"/>
        </dgm:presLayoutVars>
      </dgm:prSet>
      <dgm:spPr/>
      <dgm:t>
        <a:bodyPr/>
        <a:lstStyle/>
        <a:p>
          <a:endParaRPr lang="es-MX"/>
        </a:p>
      </dgm:t>
    </dgm:pt>
    <dgm:pt modelId="{8654C14C-B323-4A75-A445-EB242C039BD1}" type="pres">
      <dgm:prSet presAssocID="{46C6C4B2-EDEB-4185-B625-DFCD595DAB2E}" presName="sibTrans" presStyleLbl="sibTrans2D1" presStyleIdx="0" presStyleCnt="2"/>
      <dgm:spPr/>
      <dgm:t>
        <a:bodyPr/>
        <a:lstStyle/>
        <a:p>
          <a:endParaRPr lang="es-MX"/>
        </a:p>
      </dgm:t>
    </dgm:pt>
    <dgm:pt modelId="{B3F75931-CF8B-4436-94ED-D5625CCE9405}" type="pres">
      <dgm:prSet presAssocID="{46C6C4B2-EDEB-4185-B625-DFCD595DAB2E}" presName="connectorText" presStyleLbl="sibTrans2D1" presStyleIdx="0" presStyleCnt="2"/>
      <dgm:spPr/>
      <dgm:t>
        <a:bodyPr/>
        <a:lstStyle/>
        <a:p>
          <a:endParaRPr lang="es-MX"/>
        </a:p>
      </dgm:t>
    </dgm:pt>
    <dgm:pt modelId="{1F0453E3-DA3B-4EE7-B4EE-BCB6D1851884}" type="pres">
      <dgm:prSet presAssocID="{99AFB3EA-1489-4DF0-85D3-B5F183CA8D5E}" presName="node" presStyleLbl="node1" presStyleIdx="1" presStyleCnt="3">
        <dgm:presLayoutVars>
          <dgm:bulletEnabled val="1"/>
        </dgm:presLayoutVars>
      </dgm:prSet>
      <dgm:spPr/>
      <dgm:t>
        <a:bodyPr/>
        <a:lstStyle/>
        <a:p>
          <a:endParaRPr lang="es-MX"/>
        </a:p>
      </dgm:t>
    </dgm:pt>
    <dgm:pt modelId="{9FEBCD96-B05B-497E-812D-FADD895C320F}" type="pres">
      <dgm:prSet presAssocID="{2325E140-DCE6-429B-800C-954DF13E2A12}" presName="sibTrans" presStyleLbl="sibTrans2D1" presStyleIdx="1" presStyleCnt="2"/>
      <dgm:spPr/>
      <dgm:t>
        <a:bodyPr/>
        <a:lstStyle/>
        <a:p>
          <a:endParaRPr lang="es-MX"/>
        </a:p>
      </dgm:t>
    </dgm:pt>
    <dgm:pt modelId="{3547F2D0-4B5C-428A-AF22-75F67C33DBD9}" type="pres">
      <dgm:prSet presAssocID="{2325E140-DCE6-429B-800C-954DF13E2A12}" presName="connectorText" presStyleLbl="sibTrans2D1" presStyleIdx="1" presStyleCnt="2"/>
      <dgm:spPr/>
      <dgm:t>
        <a:bodyPr/>
        <a:lstStyle/>
        <a:p>
          <a:endParaRPr lang="es-MX"/>
        </a:p>
      </dgm:t>
    </dgm:pt>
    <dgm:pt modelId="{C6B69A86-2C9B-40CA-95CE-011170107DB8}" type="pres">
      <dgm:prSet presAssocID="{5D40F6AE-15EC-431C-AC31-8BBE8AE0152E}" presName="node" presStyleLbl="node1" presStyleIdx="2" presStyleCnt="3">
        <dgm:presLayoutVars>
          <dgm:bulletEnabled val="1"/>
        </dgm:presLayoutVars>
      </dgm:prSet>
      <dgm:spPr/>
      <dgm:t>
        <a:bodyPr/>
        <a:lstStyle/>
        <a:p>
          <a:endParaRPr lang="es-MX"/>
        </a:p>
      </dgm:t>
    </dgm:pt>
  </dgm:ptLst>
  <dgm:cxnLst>
    <dgm:cxn modelId="{95C0EA5E-BBAD-484A-9A83-BDA9A17D8057}" type="presOf" srcId="{46C6C4B2-EDEB-4185-B625-DFCD595DAB2E}" destId="{8654C14C-B323-4A75-A445-EB242C039BD1}" srcOrd="0" destOrd="0" presId="urn:microsoft.com/office/officeart/2005/8/layout/process1"/>
    <dgm:cxn modelId="{1651E448-1F6D-44B3-B7EC-8D36586712DC}" type="presOf" srcId="{5D40F6AE-15EC-431C-AC31-8BBE8AE0152E}" destId="{C6B69A86-2C9B-40CA-95CE-011170107DB8}" srcOrd="0" destOrd="0" presId="urn:microsoft.com/office/officeart/2005/8/layout/process1"/>
    <dgm:cxn modelId="{2EF120EF-6DD7-4331-96EB-5FA0739F2408}" type="presOf" srcId="{2325E140-DCE6-429B-800C-954DF13E2A12}" destId="{3547F2D0-4B5C-428A-AF22-75F67C33DBD9}" srcOrd="1" destOrd="0" presId="urn:microsoft.com/office/officeart/2005/8/layout/process1"/>
    <dgm:cxn modelId="{365DC675-E9A2-4EE3-ABC3-D56850F12A13}" srcId="{11EE6F35-2E2A-483D-A89E-202CC8B55293}" destId="{99AFB3EA-1489-4DF0-85D3-B5F183CA8D5E}" srcOrd="1" destOrd="0" parTransId="{EEB69B79-6EB8-46E9-98BE-3DD1496A355F}" sibTransId="{2325E140-DCE6-429B-800C-954DF13E2A12}"/>
    <dgm:cxn modelId="{C3884BF7-C302-40B2-8BF1-159FA834E2C8}" type="presOf" srcId="{11EE6F35-2E2A-483D-A89E-202CC8B55293}" destId="{725C8CC2-54C2-4FBD-B166-53CCC829748A}" srcOrd="0" destOrd="0" presId="urn:microsoft.com/office/officeart/2005/8/layout/process1"/>
    <dgm:cxn modelId="{1F4D586D-4B0D-4A4B-B62D-DF62E729E281}" type="presOf" srcId="{99AFB3EA-1489-4DF0-85D3-B5F183CA8D5E}" destId="{1F0453E3-DA3B-4EE7-B4EE-BCB6D1851884}" srcOrd="0" destOrd="0" presId="urn:microsoft.com/office/officeart/2005/8/layout/process1"/>
    <dgm:cxn modelId="{2FF1005C-3078-4AAC-8665-240599647FE6}" srcId="{11EE6F35-2E2A-483D-A89E-202CC8B55293}" destId="{05EACEA3-40E6-4CBB-8038-B632C2EC0A58}" srcOrd="0" destOrd="0" parTransId="{E74F9488-5EC2-4143-9484-2E4B0B353F1F}" sibTransId="{46C6C4B2-EDEB-4185-B625-DFCD595DAB2E}"/>
    <dgm:cxn modelId="{B39BF102-C014-4AB3-8232-812C1FCBD30A}" type="presOf" srcId="{46C6C4B2-EDEB-4185-B625-DFCD595DAB2E}" destId="{B3F75931-CF8B-4436-94ED-D5625CCE9405}" srcOrd="1" destOrd="0" presId="urn:microsoft.com/office/officeart/2005/8/layout/process1"/>
    <dgm:cxn modelId="{F10E4525-02F8-41C8-813E-180B254A9F95}" type="presOf" srcId="{2325E140-DCE6-429B-800C-954DF13E2A12}" destId="{9FEBCD96-B05B-497E-812D-FADD895C320F}" srcOrd="0" destOrd="0" presId="urn:microsoft.com/office/officeart/2005/8/layout/process1"/>
    <dgm:cxn modelId="{FB89E20E-E27C-42FA-946F-607ADB58B93A}" type="presOf" srcId="{05EACEA3-40E6-4CBB-8038-B632C2EC0A58}" destId="{8A0364DB-8A02-4A72-8263-F1A48DF461DB}" srcOrd="0" destOrd="0" presId="urn:microsoft.com/office/officeart/2005/8/layout/process1"/>
    <dgm:cxn modelId="{63E8EBB1-0D53-4422-9BCC-088E32525A53}" srcId="{11EE6F35-2E2A-483D-A89E-202CC8B55293}" destId="{5D40F6AE-15EC-431C-AC31-8BBE8AE0152E}" srcOrd="2" destOrd="0" parTransId="{17C9EA65-CD71-4B96-90DE-02EE08C436D3}" sibTransId="{E0773323-531C-4335-AE4E-8378DF611CC7}"/>
    <dgm:cxn modelId="{E82588BA-68D8-417A-8DEE-23617D805182}" type="presParOf" srcId="{725C8CC2-54C2-4FBD-B166-53CCC829748A}" destId="{8A0364DB-8A02-4A72-8263-F1A48DF461DB}" srcOrd="0" destOrd="0" presId="urn:microsoft.com/office/officeart/2005/8/layout/process1"/>
    <dgm:cxn modelId="{31C55B2E-37DB-4EBB-8D9C-3EB9CD79F07F}" type="presParOf" srcId="{725C8CC2-54C2-4FBD-B166-53CCC829748A}" destId="{8654C14C-B323-4A75-A445-EB242C039BD1}" srcOrd="1" destOrd="0" presId="urn:microsoft.com/office/officeart/2005/8/layout/process1"/>
    <dgm:cxn modelId="{574DAF38-1884-42B1-AC8D-A4F0E77D41C3}" type="presParOf" srcId="{8654C14C-B323-4A75-A445-EB242C039BD1}" destId="{B3F75931-CF8B-4436-94ED-D5625CCE9405}" srcOrd="0" destOrd="0" presId="urn:microsoft.com/office/officeart/2005/8/layout/process1"/>
    <dgm:cxn modelId="{7BE27364-D36D-4895-8850-39162229804D}" type="presParOf" srcId="{725C8CC2-54C2-4FBD-B166-53CCC829748A}" destId="{1F0453E3-DA3B-4EE7-B4EE-BCB6D1851884}" srcOrd="2" destOrd="0" presId="urn:microsoft.com/office/officeart/2005/8/layout/process1"/>
    <dgm:cxn modelId="{C0F78CEE-3072-4D00-B09A-8C4B78E1632E}" type="presParOf" srcId="{725C8CC2-54C2-4FBD-B166-53CCC829748A}" destId="{9FEBCD96-B05B-497E-812D-FADD895C320F}" srcOrd="3" destOrd="0" presId="urn:microsoft.com/office/officeart/2005/8/layout/process1"/>
    <dgm:cxn modelId="{D3BDCF02-5074-49A1-A3F0-C2BBCBD6CF24}" type="presParOf" srcId="{9FEBCD96-B05B-497E-812D-FADD895C320F}" destId="{3547F2D0-4B5C-428A-AF22-75F67C33DBD9}" srcOrd="0" destOrd="0" presId="urn:microsoft.com/office/officeart/2005/8/layout/process1"/>
    <dgm:cxn modelId="{6564EAD4-32B7-41D3-BE91-690BFC962B13}" type="presParOf" srcId="{725C8CC2-54C2-4FBD-B166-53CCC829748A}" destId="{C6B69A86-2C9B-40CA-95CE-011170107DB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3CA2CF-6F38-44C0-AF7B-F5DE9050C4CA}" type="doc">
      <dgm:prSet loTypeId="urn:microsoft.com/office/officeart/2005/8/layout/process2" loCatId="process" qsTypeId="urn:microsoft.com/office/officeart/2005/8/quickstyle/simple1" qsCatId="simple" csTypeId="urn:microsoft.com/office/officeart/2005/8/colors/accent2_1" csCatId="accent2" phldr="1"/>
      <dgm:spPr/>
    </dgm:pt>
    <dgm:pt modelId="{27515844-2ED0-4B54-B5DA-7677739A9CF9}">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2000" dirty="0" smtClean="0"/>
            <a:t>1887: Reelección inmediata con límite de dos periodos:</a:t>
          </a:r>
          <a:endParaRPr lang="es-MX" sz="2000" dirty="0"/>
        </a:p>
      </dgm:t>
    </dgm:pt>
    <dgm:pt modelId="{99272DAC-D3C1-4F72-8848-D104594CCD9F}" type="parTrans" cxnId="{FDD55EA9-EA0A-4121-ADD4-920A2A19262E}">
      <dgm:prSet/>
      <dgm:spPr/>
      <dgm:t>
        <a:bodyPr/>
        <a:lstStyle/>
        <a:p>
          <a:endParaRPr lang="es-MX"/>
        </a:p>
      </dgm:t>
    </dgm:pt>
    <dgm:pt modelId="{5DB4D385-2BF8-4F2B-99C1-DE12E296366D}" type="sibTrans" cxnId="{FDD55EA9-EA0A-4121-ADD4-920A2A19262E}">
      <dgm:prSet/>
      <dgm:spPr>
        <a:solidFill>
          <a:schemeClr val="accent5">
            <a:lumMod val="90000"/>
          </a:schemeClr>
        </a:solidFill>
        <a:ln>
          <a:solidFill>
            <a:schemeClr val="accent5">
              <a:lumMod val="90000"/>
            </a:schemeClr>
          </a:solidFill>
        </a:ln>
      </dgm:spPr>
      <dgm:t>
        <a:bodyPr/>
        <a:lstStyle/>
        <a:p>
          <a:endParaRPr lang="es-MX"/>
        </a:p>
      </dgm:t>
    </dgm:pt>
    <dgm:pt modelId="{1AC2A2DC-D694-4BA5-A636-E4D3AA95C6DB}">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s-MX" sz="2000" dirty="0" smtClean="0"/>
            <a:t>Art. 78: “… pudiendo ser reelecto para el periodo constitucional inmediato; pero quedará inhábil en seguida para ocupar la presidencia por nueva elección, á no ser que hubiesen transcurrido cuatro años, contados desde el día en que cesó en el ejercicio de sus funciones.”</a:t>
          </a:r>
          <a:endParaRPr lang="es-MX" sz="2000" dirty="0"/>
        </a:p>
      </dgm:t>
    </dgm:pt>
    <dgm:pt modelId="{AD97B4F4-9F1A-4812-B7CD-03259BAA90FE}" type="parTrans" cxnId="{9A1EECB7-47D4-49B4-9924-8CE2606B41AB}">
      <dgm:prSet/>
      <dgm:spPr/>
      <dgm:t>
        <a:bodyPr/>
        <a:lstStyle/>
        <a:p>
          <a:endParaRPr lang="es-MX"/>
        </a:p>
      </dgm:t>
    </dgm:pt>
    <dgm:pt modelId="{B83707BF-EA3C-407C-91CD-64679A9B1AD1}" type="sibTrans" cxnId="{9A1EECB7-47D4-49B4-9924-8CE2606B41AB}">
      <dgm:prSet/>
      <dgm:spPr/>
      <dgm:t>
        <a:bodyPr/>
        <a:lstStyle/>
        <a:p>
          <a:endParaRPr lang="es-MX"/>
        </a:p>
      </dgm:t>
    </dgm:pt>
    <dgm:pt modelId="{40BBD109-EEF4-4B02-947D-FFA79E810ADC}" type="pres">
      <dgm:prSet presAssocID="{B83CA2CF-6F38-44C0-AF7B-F5DE9050C4CA}" presName="linearFlow" presStyleCnt="0">
        <dgm:presLayoutVars>
          <dgm:resizeHandles val="exact"/>
        </dgm:presLayoutVars>
      </dgm:prSet>
      <dgm:spPr/>
    </dgm:pt>
    <dgm:pt modelId="{62FEDE61-E524-47F6-9861-A3B41520405F}" type="pres">
      <dgm:prSet presAssocID="{27515844-2ED0-4B54-B5DA-7677739A9CF9}" presName="node" presStyleLbl="node1" presStyleIdx="0" presStyleCnt="2" custScaleX="115434" custScaleY="48718" custLinFactNeighborX="6844" custLinFactNeighborY="-117">
        <dgm:presLayoutVars>
          <dgm:bulletEnabled val="1"/>
        </dgm:presLayoutVars>
      </dgm:prSet>
      <dgm:spPr/>
      <dgm:t>
        <a:bodyPr/>
        <a:lstStyle/>
        <a:p>
          <a:endParaRPr lang="es-MX"/>
        </a:p>
      </dgm:t>
    </dgm:pt>
    <dgm:pt modelId="{F715C4D5-5D1A-439C-A8DA-EA6415EEF35E}" type="pres">
      <dgm:prSet presAssocID="{5DB4D385-2BF8-4F2B-99C1-DE12E296366D}" presName="sibTrans" presStyleLbl="sibTrans2D1" presStyleIdx="0" presStyleCnt="1"/>
      <dgm:spPr/>
      <dgm:t>
        <a:bodyPr/>
        <a:lstStyle/>
        <a:p>
          <a:endParaRPr lang="es-MX"/>
        </a:p>
      </dgm:t>
    </dgm:pt>
    <dgm:pt modelId="{0292674C-E53B-4C6F-8FBF-7963A26B1211}" type="pres">
      <dgm:prSet presAssocID="{5DB4D385-2BF8-4F2B-99C1-DE12E296366D}" presName="connectorText" presStyleLbl="sibTrans2D1" presStyleIdx="0" presStyleCnt="1"/>
      <dgm:spPr/>
      <dgm:t>
        <a:bodyPr/>
        <a:lstStyle/>
        <a:p>
          <a:endParaRPr lang="es-MX"/>
        </a:p>
      </dgm:t>
    </dgm:pt>
    <dgm:pt modelId="{B6A24050-1EB7-4829-B334-BB3F5EA7E325}" type="pres">
      <dgm:prSet presAssocID="{1AC2A2DC-D694-4BA5-A636-E4D3AA95C6DB}" presName="node" presStyleLbl="node1" presStyleIdx="1" presStyleCnt="2" custScaleX="118216" custLinFactNeighborX="6844" custLinFactNeighborY="-12945">
        <dgm:presLayoutVars>
          <dgm:bulletEnabled val="1"/>
        </dgm:presLayoutVars>
      </dgm:prSet>
      <dgm:spPr/>
      <dgm:t>
        <a:bodyPr/>
        <a:lstStyle/>
        <a:p>
          <a:endParaRPr lang="es-MX"/>
        </a:p>
      </dgm:t>
    </dgm:pt>
  </dgm:ptLst>
  <dgm:cxnLst>
    <dgm:cxn modelId="{6E087643-FDB1-40B0-8C71-1BDAB3F42E44}" type="presOf" srcId="{5DB4D385-2BF8-4F2B-99C1-DE12E296366D}" destId="{0292674C-E53B-4C6F-8FBF-7963A26B1211}" srcOrd="1" destOrd="0" presId="urn:microsoft.com/office/officeart/2005/8/layout/process2"/>
    <dgm:cxn modelId="{DDAE6DDD-781C-4729-B4BC-B3CDA9E525A3}" type="presOf" srcId="{1AC2A2DC-D694-4BA5-A636-E4D3AA95C6DB}" destId="{B6A24050-1EB7-4829-B334-BB3F5EA7E325}" srcOrd="0" destOrd="0" presId="urn:microsoft.com/office/officeart/2005/8/layout/process2"/>
    <dgm:cxn modelId="{70DF6AE7-108D-43FD-B3A7-5AF05207EAF6}" type="presOf" srcId="{27515844-2ED0-4B54-B5DA-7677739A9CF9}" destId="{62FEDE61-E524-47F6-9861-A3B41520405F}" srcOrd="0" destOrd="0" presId="urn:microsoft.com/office/officeart/2005/8/layout/process2"/>
    <dgm:cxn modelId="{B5BDCABF-EBF4-4C17-BE76-41BD07EF2783}" type="presOf" srcId="{B83CA2CF-6F38-44C0-AF7B-F5DE9050C4CA}" destId="{40BBD109-EEF4-4B02-947D-FFA79E810ADC}" srcOrd="0" destOrd="0" presId="urn:microsoft.com/office/officeart/2005/8/layout/process2"/>
    <dgm:cxn modelId="{9A1EECB7-47D4-49B4-9924-8CE2606B41AB}" srcId="{B83CA2CF-6F38-44C0-AF7B-F5DE9050C4CA}" destId="{1AC2A2DC-D694-4BA5-A636-E4D3AA95C6DB}" srcOrd="1" destOrd="0" parTransId="{AD97B4F4-9F1A-4812-B7CD-03259BAA90FE}" sibTransId="{B83707BF-EA3C-407C-91CD-64679A9B1AD1}"/>
    <dgm:cxn modelId="{132C4030-1647-471C-8167-996C84379FE4}" type="presOf" srcId="{5DB4D385-2BF8-4F2B-99C1-DE12E296366D}" destId="{F715C4D5-5D1A-439C-A8DA-EA6415EEF35E}" srcOrd="0" destOrd="0" presId="urn:microsoft.com/office/officeart/2005/8/layout/process2"/>
    <dgm:cxn modelId="{FDD55EA9-EA0A-4121-ADD4-920A2A19262E}" srcId="{B83CA2CF-6F38-44C0-AF7B-F5DE9050C4CA}" destId="{27515844-2ED0-4B54-B5DA-7677739A9CF9}" srcOrd="0" destOrd="0" parTransId="{99272DAC-D3C1-4F72-8848-D104594CCD9F}" sibTransId="{5DB4D385-2BF8-4F2B-99C1-DE12E296366D}"/>
    <dgm:cxn modelId="{9D4F1337-AC1F-437D-907A-DF2F0459D3D9}" type="presParOf" srcId="{40BBD109-EEF4-4B02-947D-FFA79E810ADC}" destId="{62FEDE61-E524-47F6-9861-A3B41520405F}" srcOrd="0" destOrd="0" presId="urn:microsoft.com/office/officeart/2005/8/layout/process2"/>
    <dgm:cxn modelId="{432D6EAC-1B15-4264-9AF3-995FE36920F7}" type="presParOf" srcId="{40BBD109-EEF4-4B02-947D-FFA79E810ADC}" destId="{F715C4D5-5D1A-439C-A8DA-EA6415EEF35E}" srcOrd="1" destOrd="0" presId="urn:microsoft.com/office/officeart/2005/8/layout/process2"/>
    <dgm:cxn modelId="{C622AC7C-6C41-4404-8149-FE8C3641D55A}" type="presParOf" srcId="{F715C4D5-5D1A-439C-A8DA-EA6415EEF35E}" destId="{0292674C-E53B-4C6F-8FBF-7963A26B1211}" srcOrd="0" destOrd="0" presId="urn:microsoft.com/office/officeart/2005/8/layout/process2"/>
    <dgm:cxn modelId="{9F6F21EF-52CA-46BB-B29E-7E94ADD45F92}" type="presParOf" srcId="{40BBD109-EEF4-4B02-947D-FFA79E810ADC}" destId="{B6A24050-1EB7-4829-B334-BB3F5EA7E325}"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360757-89BE-4BF2-8ADF-098565173DFB}"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es-MX"/>
        </a:p>
      </dgm:t>
    </dgm:pt>
    <dgm:pt modelId="{EFD3383A-0EB0-4D8A-B084-18A872043998}">
      <dgm:prSet/>
      <dgm:spPr>
        <a:ln>
          <a:solidFill>
            <a:srgbClr val="FFCC99"/>
          </a:solidFill>
        </a:ln>
      </dgm:spPr>
      <dgm:t>
        <a:bodyPr/>
        <a:lstStyle/>
        <a:p>
          <a:r>
            <a:rPr lang="es-MX" dirty="0" smtClean="0"/>
            <a:t>1890: Regresa al texto original, guardando silencio sobre la reelección. </a:t>
          </a:r>
        </a:p>
      </dgm:t>
    </dgm:pt>
    <dgm:pt modelId="{5F84CD95-5231-488D-B700-C99A64C53DA9}" type="parTrans" cxnId="{F5049FD8-F1E5-47F3-8AAC-D756A6E869CE}">
      <dgm:prSet/>
      <dgm:spPr/>
      <dgm:t>
        <a:bodyPr/>
        <a:lstStyle/>
        <a:p>
          <a:endParaRPr lang="es-MX"/>
        </a:p>
      </dgm:t>
    </dgm:pt>
    <dgm:pt modelId="{B82CFA63-ACAD-44D4-BC91-505B3D3A4A75}" type="sibTrans" cxnId="{F5049FD8-F1E5-47F3-8AAC-D756A6E869CE}">
      <dgm:prSet/>
      <dgm:spPr/>
      <dgm:t>
        <a:bodyPr/>
        <a:lstStyle/>
        <a:p>
          <a:endParaRPr lang="es-MX"/>
        </a:p>
      </dgm:t>
    </dgm:pt>
    <dgm:pt modelId="{6BB248C3-BEDD-40CB-A6CD-D25F49E74667}">
      <dgm:prSet/>
      <dgm:spPr/>
      <dgm:t>
        <a:bodyPr/>
        <a:lstStyle/>
        <a:p>
          <a:r>
            <a:rPr lang="es-MX" dirty="0" smtClean="0"/>
            <a:t>“… entrará a ejercer sus funciones el 1° de diciembre y durara en su encargo cuatro años.”</a:t>
          </a:r>
        </a:p>
      </dgm:t>
    </dgm:pt>
    <dgm:pt modelId="{9DD5697F-7604-4013-8B31-1237347A2D46}" type="parTrans" cxnId="{5140AB4C-72A2-486E-A467-78A22A4456E3}">
      <dgm:prSet/>
      <dgm:spPr/>
      <dgm:t>
        <a:bodyPr/>
        <a:lstStyle/>
        <a:p>
          <a:endParaRPr lang="es-MX"/>
        </a:p>
      </dgm:t>
    </dgm:pt>
    <dgm:pt modelId="{7667F16E-7494-4D62-8D57-3AE401DC2E7D}" type="sibTrans" cxnId="{5140AB4C-72A2-486E-A467-78A22A4456E3}">
      <dgm:prSet/>
      <dgm:spPr/>
      <dgm:t>
        <a:bodyPr/>
        <a:lstStyle/>
        <a:p>
          <a:endParaRPr lang="es-MX"/>
        </a:p>
      </dgm:t>
    </dgm:pt>
    <dgm:pt modelId="{4F61B21D-82FC-4BF4-A1F4-58C33B155ADB}">
      <dgm:prSet/>
      <dgm:spPr>
        <a:ln>
          <a:solidFill>
            <a:srgbClr val="FFCC99"/>
          </a:solidFill>
        </a:ln>
      </dgm:spPr>
      <dgm:t>
        <a:bodyPr/>
        <a:lstStyle/>
        <a:p>
          <a:r>
            <a:rPr lang="es-MX" dirty="0" smtClean="0"/>
            <a:t>Madero enarbolaría como lema revolucionario:</a:t>
          </a:r>
        </a:p>
      </dgm:t>
    </dgm:pt>
    <dgm:pt modelId="{95D1228D-8EEC-4D67-8CFC-B5A3523D5659}" type="parTrans" cxnId="{56D54E30-464D-4A4E-966C-A2B2CF00DA93}">
      <dgm:prSet/>
      <dgm:spPr/>
      <dgm:t>
        <a:bodyPr/>
        <a:lstStyle/>
        <a:p>
          <a:endParaRPr lang="es-MX"/>
        </a:p>
      </dgm:t>
    </dgm:pt>
    <dgm:pt modelId="{A6ACDE31-8E52-409A-A423-82BCE2E5AC82}" type="sibTrans" cxnId="{56D54E30-464D-4A4E-966C-A2B2CF00DA93}">
      <dgm:prSet/>
      <dgm:spPr/>
      <dgm:t>
        <a:bodyPr/>
        <a:lstStyle/>
        <a:p>
          <a:endParaRPr lang="es-MX"/>
        </a:p>
      </dgm:t>
    </dgm:pt>
    <dgm:pt modelId="{F42C44D9-C782-4932-B570-71D41C78D910}">
      <dgm:prSet/>
      <dgm:spPr/>
      <dgm:t>
        <a:bodyPr/>
        <a:lstStyle/>
        <a:p>
          <a:r>
            <a:rPr lang="es-MX" dirty="0" smtClean="0"/>
            <a:t>“Sufragio efectivo, no reelección”</a:t>
          </a:r>
        </a:p>
      </dgm:t>
    </dgm:pt>
    <dgm:pt modelId="{515DCA84-F0FF-4EBC-8AA9-C89C5FB9B5DC}" type="parTrans" cxnId="{43E1F0DE-4598-47D8-AB32-2A2CF4F60386}">
      <dgm:prSet/>
      <dgm:spPr/>
      <dgm:t>
        <a:bodyPr/>
        <a:lstStyle/>
        <a:p>
          <a:endParaRPr lang="es-MX"/>
        </a:p>
      </dgm:t>
    </dgm:pt>
    <dgm:pt modelId="{79276289-EBC8-43BD-B824-9447AB1616FB}" type="sibTrans" cxnId="{43E1F0DE-4598-47D8-AB32-2A2CF4F60386}">
      <dgm:prSet/>
      <dgm:spPr/>
      <dgm:t>
        <a:bodyPr/>
        <a:lstStyle/>
        <a:p>
          <a:endParaRPr lang="es-MX"/>
        </a:p>
      </dgm:t>
    </dgm:pt>
    <dgm:pt modelId="{D1BD3C9F-12F2-4E22-B10C-C6CB0EB5B321}" type="pres">
      <dgm:prSet presAssocID="{32360757-89BE-4BF2-8ADF-098565173DFB}" presName="rootnode" presStyleCnt="0">
        <dgm:presLayoutVars>
          <dgm:chMax/>
          <dgm:chPref/>
          <dgm:dir/>
          <dgm:animLvl val="lvl"/>
        </dgm:presLayoutVars>
      </dgm:prSet>
      <dgm:spPr/>
      <dgm:t>
        <a:bodyPr/>
        <a:lstStyle/>
        <a:p>
          <a:endParaRPr lang="es-MX"/>
        </a:p>
      </dgm:t>
    </dgm:pt>
    <dgm:pt modelId="{EE96A47D-94A6-4A21-B04B-8452603055FC}" type="pres">
      <dgm:prSet presAssocID="{EFD3383A-0EB0-4D8A-B084-18A872043998}" presName="composite" presStyleCnt="0"/>
      <dgm:spPr/>
    </dgm:pt>
    <dgm:pt modelId="{A924F80B-CD52-43C4-86BA-FE280BB08FC2}" type="pres">
      <dgm:prSet presAssocID="{EFD3383A-0EB0-4D8A-B084-18A872043998}" presName="bentUpArrow1" presStyleLbl="alignImgPlace1" presStyleIdx="0" presStyleCnt="1"/>
      <dgm:spPr>
        <a:solidFill>
          <a:schemeClr val="accent5">
            <a:lumMod val="90000"/>
          </a:schemeClr>
        </a:solidFill>
        <a:ln>
          <a:solidFill>
            <a:schemeClr val="accent5">
              <a:lumMod val="90000"/>
            </a:schemeClr>
          </a:solidFill>
        </a:ln>
      </dgm:spPr>
      <dgm:t>
        <a:bodyPr/>
        <a:lstStyle/>
        <a:p>
          <a:endParaRPr lang="es-MX"/>
        </a:p>
      </dgm:t>
    </dgm:pt>
    <dgm:pt modelId="{711A3C36-BC98-4A17-97F4-3773288E2151}" type="pres">
      <dgm:prSet presAssocID="{EFD3383A-0EB0-4D8A-B084-18A872043998}" presName="ParentText" presStyleLbl="node1" presStyleIdx="0" presStyleCnt="2">
        <dgm:presLayoutVars>
          <dgm:chMax val="1"/>
          <dgm:chPref val="1"/>
          <dgm:bulletEnabled val="1"/>
        </dgm:presLayoutVars>
      </dgm:prSet>
      <dgm:spPr/>
      <dgm:t>
        <a:bodyPr/>
        <a:lstStyle/>
        <a:p>
          <a:endParaRPr lang="es-MX"/>
        </a:p>
      </dgm:t>
    </dgm:pt>
    <dgm:pt modelId="{1EC3EC74-3E1F-4D34-BE00-944A80D0E09C}" type="pres">
      <dgm:prSet presAssocID="{EFD3383A-0EB0-4D8A-B084-18A872043998}" presName="ChildText" presStyleLbl="revTx" presStyleIdx="0" presStyleCnt="2">
        <dgm:presLayoutVars>
          <dgm:chMax val="0"/>
          <dgm:chPref val="0"/>
          <dgm:bulletEnabled val="1"/>
        </dgm:presLayoutVars>
      </dgm:prSet>
      <dgm:spPr/>
      <dgm:t>
        <a:bodyPr/>
        <a:lstStyle/>
        <a:p>
          <a:endParaRPr lang="es-MX"/>
        </a:p>
      </dgm:t>
    </dgm:pt>
    <dgm:pt modelId="{4A5B461E-2D5A-47B5-BE1E-6427B369DD45}" type="pres">
      <dgm:prSet presAssocID="{B82CFA63-ACAD-44D4-BC91-505B3D3A4A75}" presName="sibTrans" presStyleCnt="0"/>
      <dgm:spPr/>
    </dgm:pt>
    <dgm:pt modelId="{4960877B-429F-4A46-99A9-9C10B3B24BAA}" type="pres">
      <dgm:prSet presAssocID="{4F61B21D-82FC-4BF4-A1F4-58C33B155ADB}" presName="composite" presStyleCnt="0"/>
      <dgm:spPr/>
    </dgm:pt>
    <dgm:pt modelId="{465B23AF-DAB8-48EF-9C48-4DECDA06DE99}" type="pres">
      <dgm:prSet presAssocID="{4F61B21D-82FC-4BF4-A1F4-58C33B155ADB}" presName="ParentText" presStyleLbl="node1" presStyleIdx="1" presStyleCnt="2">
        <dgm:presLayoutVars>
          <dgm:chMax val="1"/>
          <dgm:chPref val="1"/>
          <dgm:bulletEnabled val="1"/>
        </dgm:presLayoutVars>
      </dgm:prSet>
      <dgm:spPr/>
      <dgm:t>
        <a:bodyPr/>
        <a:lstStyle/>
        <a:p>
          <a:endParaRPr lang="es-MX"/>
        </a:p>
      </dgm:t>
    </dgm:pt>
    <dgm:pt modelId="{54B159DC-4A9F-43A8-8516-03F590A6FCEB}" type="pres">
      <dgm:prSet presAssocID="{4F61B21D-82FC-4BF4-A1F4-58C33B155ADB}" presName="FinalChildText" presStyleLbl="revTx" presStyleIdx="1" presStyleCnt="2">
        <dgm:presLayoutVars>
          <dgm:chMax val="0"/>
          <dgm:chPref val="0"/>
          <dgm:bulletEnabled val="1"/>
        </dgm:presLayoutVars>
      </dgm:prSet>
      <dgm:spPr/>
      <dgm:t>
        <a:bodyPr/>
        <a:lstStyle/>
        <a:p>
          <a:endParaRPr lang="es-MX"/>
        </a:p>
      </dgm:t>
    </dgm:pt>
  </dgm:ptLst>
  <dgm:cxnLst>
    <dgm:cxn modelId="{3A5585A7-86DD-4122-AADA-E837F78B8D2A}" type="presOf" srcId="{32360757-89BE-4BF2-8ADF-098565173DFB}" destId="{D1BD3C9F-12F2-4E22-B10C-C6CB0EB5B321}" srcOrd="0" destOrd="0" presId="urn:microsoft.com/office/officeart/2005/8/layout/StepDownProcess"/>
    <dgm:cxn modelId="{44EB4BBE-D3AB-4A2A-AEBF-A4360C3039F2}" type="presOf" srcId="{4F61B21D-82FC-4BF4-A1F4-58C33B155ADB}" destId="{465B23AF-DAB8-48EF-9C48-4DECDA06DE99}" srcOrd="0" destOrd="0" presId="urn:microsoft.com/office/officeart/2005/8/layout/StepDownProcess"/>
    <dgm:cxn modelId="{56D54E30-464D-4A4E-966C-A2B2CF00DA93}" srcId="{32360757-89BE-4BF2-8ADF-098565173DFB}" destId="{4F61B21D-82FC-4BF4-A1F4-58C33B155ADB}" srcOrd="1" destOrd="0" parTransId="{95D1228D-8EEC-4D67-8CFC-B5A3523D5659}" sibTransId="{A6ACDE31-8E52-409A-A423-82BCE2E5AC82}"/>
    <dgm:cxn modelId="{5140AB4C-72A2-486E-A467-78A22A4456E3}" srcId="{EFD3383A-0EB0-4D8A-B084-18A872043998}" destId="{6BB248C3-BEDD-40CB-A6CD-D25F49E74667}" srcOrd="0" destOrd="0" parTransId="{9DD5697F-7604-4013-8B31-1237347A2D46}" sibTransId="{7667F16E-7494-4D62-8D57-3AE401DC2E7D}"/>
    <dgm:cxn modelId="{A7D0F288-A949-48E7-87C2-E87878FFD774}" type="presOf" srcId="{6BB248C3-BEDD-40CB-A6CD-D25F49E74667}" destId="{1EC3EC74-3E1F-4D34-BE00-944A80D0E09C}" srcOrd="0" destOrd="0" presId="urn:microsoft.com/office/officeart/2005/8/layout/StepDownProcess"/>
    <dgm:cxn modelId="{F5049FD8-F1E5-47F3-8AAC-D756A6E869CE}" srcId="{32360757-89BE-4BF2-8ADF-098565173DFB}" destId="{EFD3383A-0EB0-4D8A-B084-18A872043998}" srcOrd="0" destOrd="0" parTransId="{5F84CD95-5231-488D-B700-C99A64C53DA9}" sibTransId="{B82CFA63-ACAD-44D4-BC91-505B3D3A4A75}"/>
    <dgm:cxn modelId="{43E1F0DE-4598-47D8-AB32-2A2CF4F60386}" srcId="{4F61B21D-82FC-4BF4-A1F4-58C33B155ADB}" destId="{F42C44D9-C782-4932-B570-71D41C78D910}" srcOrd="0" destOrd="0" parTransId="{515DCA84-F0FF-4EBC-8AA9-C89C5FB9B5DC}" sibTransId="{79276289-EBC8-43BD-B824-9447AB1616FB}"/>
    <dgm:cxn modelId="{E945470F-551A-4B6D-8BDC-5DBA6FFA5933}" type="presOf" srcId="{F42C44D9-C782-4932-B570-71D41C78D910}" destId="{54B159DC-4A9F-43A8-8516-03F590A6FCEB}" srcOrd="0" destOrd="0" presId="urn:microsoft.com/office/officeart/2005/8/layout/StepDownProcess"/>
    <dgm:cxn modelId="{857E7A41-910B-40CB-8F78-66C05A885BF0}" type="presOf" srcId="{EFD3383A-0EB0-4D8A-B084-18A872043998}" destId="{711A3C36-BC98-4A17-97F4-3773288E2151}" srcOrd="0" destOrd="0" presId="urn:microsoft.com/office/officeart/2005/8/layout/StepDownProcess"/>
    <dgm:cxn modelId="{C3682A6F-518A-4F37-9C5D-1A9EA302B66D}" type="presParOf" srcId="{D1BD3C9F-12F2-4E22-B10C-C6CB0EB5B321}" destId="{EE96A47D-94A6-4A21-B04B-8452603055FC}" srcOrd="0" destOrd="0" presId="urn:microsoft.com/office/officeart/2005/8/layout/StepDownProcess"/>
    <dgm:cxn modelId="{4F7D1933-9455-45EF-A9D6-2FF53C1C9043}" type="presParOf" srcId="{EE96A47D-94A6-4A21-B04B-8452603055FC}" destId="{A924F80B-CD52-43C4-86BA-FE280BB08FC2}" srcOrd="0" destOrd="0" presId="urn:microsoft.com/office/officeart/2005/8/layout/StepDownProcess"/>
    <dgm:cxn modelId="{28ACF0C4-9DCE-41BC-8B4C-CD4F2074970C}" type="presParOf" srcId="{EE96A47D-94A6-4A21-B04B-8452603055FC}" destId="{711A3C36-BC98-4A17-97F4-3773288E2151}" srcOrd="1" destOrd="0" presId="urn:microsoft.com/office/officeart/2005/8/layout/StepDownProcess"/>
    <dgm:cxn modelId="{8EE98C1C-1D25-402D-AC20-82EA31F4B479}" type="presParOf" srcId="{EE96A47D-94A6-4A21-B04B-8452603055FC}" destId="{1EC3EC74-3E1F-4D34-BE00-944A80D0E09C}" srcOrd="2" destOrd="0" presId="urn:microsoft.com/office/officeart/2005/8/layout/StepDownProcess"/>
    <dgm:cxn modelId="{2DEDE7F8-E3AE-4EF1-841E-10EE32ECF7B1}" type="presParOf" srcId="{D1BD3C9F-12F2-4E22-B10C-C6CB0EB5B321}" destId="{4A5B461E-2D5A-47B5-BE1E-6427B369DD45}" srcOrd="1" destOrd="0" presId="urn:microsoft.com/office/officeart/2005/8/layout/StepDownProcess"/>
    <dgm:cxn modelId="{DBEC859C-ECD0-4547-A389-67606CD94619}" type="presParOf" srcId="{D1BD3C9F-12F2-4E22-B10C-C6CB0EB5B321}" destId="{4960877B-429F-4A46-99A9-9C10B3B24BAA}" srcOrd="2" destOrd="0" presId="urn:microsoft.com/office/officeart/2005/8/layout/StepDownProcess"/>
    <dgm:cxn modelId="{79D9C427-7FA8-42BE-B36B-B74C25C72CE2}" type="presParOf" srcId="{4960877B-429F-4A46-99A9-9C10B3B24BAA}" destId="{465B23AF-DAB8-48EF-9C48-4DECDA06DE99}" srcOrd="0" destOrd="0" presId="urn:microsoft.com/office/officeart/2005/8/layout/StepDownProcess"/>
    <dgm:cxn modelId="{2B49F36E-2F02-4873-ABD4-98A8FA5FBDCE}" type="presParOf" srcId="{4960877B-429F-4A46-99A9-9C10B3B24BAA}" destId="{54B159DC-4A9F-43A8-8516-03F590A6FCE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1364E0-9F5E-4566-A682-23482E462438}"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MX"/>
        </a:p>
      </dgm:t>
    </dgm:pt>
    <dgm:pt modelId="{A696AB80-CD76-4C10-A0C3-A4CFB3CE0E66}">
      <dgm:prSet custT="1"/>
      <dgm:spPr>
        <a:ln>
          <a:solidFill>
            <a:srgbClr val="FFCC99"/>
          </a:solidFill>
        </a:ln>
      </dgm:spPr>
      <dgm:t>
        <a:bodyPr/>
        <a:lstStyle/>
        <a:p>
          <a:pPr rtl="0"/>
          <a:r>
            <a:rPr lang="en-US" sz="1800" dirty="0" err="1" smtClean="0"/>
            <a:t>Prohibición</a:t>
          </a:r>
          <a:r>
            <a:rPr lang="en-US" sz="1800" dirty="0" smtClean="0"/>
            <a:t> de </a:t>
          </a:r>
          <a:r>
            <a:rPr lang="en-US" sz="1800" dirty="0" err="1" smtClean="0"/>
            <a:t>reelección</a:t>
          </a:r>
          <a:r>
            <a:rPr lang="en-US" sz="1800" dirty="0" smtClean="0"/>
            <a:t> </a:t>
          </a:r>
          <a:r>
            <a:rPr lang="en-US" sz="1800" dirty="0" err="1" smtClean="0"/>
            <a:t>inmediata</a:t>
          </a:r>
          <a:r>
            <a:rPr lang="en-US" sz="1800" dirty="0" smtClean="0"/>
            <a:t> de </a:t>
          </a:r>
          <a:r>
            <a:rPr lang="en-US" sz="1800" dirty="0" err="1" smtClean="0"/>
            <a:t>legisladores</a:t>
          </a:r>
          <a:r>
            <a:rPr lang="en-US" sz="1800" dirty="0" smtClean="0"/>
            <a:t>.</a:t>
          </a:r>
          <a:endParaRPr lang="en-US" sz="1800" dirty="0"/>
        </a:p>
      </dgm:t>
    </dgm:pt>
    <dgm:pt modelId="{5C512880-6CE6-4602-90BE-E42DFF8CAE81}" type="parTrans" cxnId="{61441662-97A2-4F7B-9D3A-3F13586B0C6C}">
      <dgm:prSet/>
      <dgm:spPr/>
      <dgm:t>
        <a:bodyPr/>
        <a:lstStyle/>
        <a:p>
          <a:endParaRPr lang="es-MX"/>
        </a:p>
      </dgm:t>
    </dgm:pt>
    <dgm:pt modelId="{DB3E6FDD-9F2F-4DFE-BE15-BE0F5F9E4297}" type="sibTrans" cxnId="{61441662-97A2-4F7B-9D3A-3F13586B0C6C}">
      <dgm:prSet/>
      <dgm:spPr/>
      <dgm:t>
        <a:bodyPr/>
        <a:lstStyle/>
        <a:p>
          <a:endParaRPr lang="es-MX"/>
        </a:p>
      </dgm:t>
    </dgm:pt>
    <dgm:pt modelId="{21E12AE6-D9F6-4643-B5BC-2B1B31FCECB5}">
      <dgm:prSet custT="1"/>
      <dgm:spPr>
        <a:solidFill>
          <a:schemeClr val="accent3">
            <a:alpha val="90000"/>
          </a:schemeClr>
        </a:solidFill>
        <a:ln>
          <a:solidFill>
            <a:srgbClr val="FFCC99"/>
          </a:solidFill>
        </a:ln>
      </dgm:spPr>
      <dgm:t>
        <a:bodyPr/>
        <a:lstStyle/>
        <a:p>
          <a:pPr rtl="0"/>
          <a:r>
            <a:rPr lang="en-US" sz="1800" dirty="0" err="1" smtClean="0"/>
            <a:t>Objetivo</a:t>
          </a:r>
          <a:r>
            <a:rPr lang="en-US" sz="1800" dirty="0" smtClean="0"/>
            <a:t>: </a:t>
          </a:r>
          <a:r>
            <a:rPr lang="en-US" sz="1800" dirty="0" err="1" smtClean="0"/>
            <a:t>evitar</a:t>
          </a:r>
          <a:r>
            <a:rPr lang="en-US" sz="1800" dirty="0" smtClean="0"/>
            <a:t> la </a:t>
          </a:r>
          <a:r>
            <a:rPr lang="en-US" sz="1800" dirty="0" err="1" smtClean="0"/>
            <a:t>prevalencia</a:t>
          </a:r>
          <a:r>
            <a:rPr lang="en-US" sz="1800" dirty="0" smtClean="0"/>
            <a:t> de </a:t>
          </a:r>
          <a:r>
            <a:rPr lang="en-US" sz="1800" dirty="0" err="1" smtClean="0"/>
            <a:t>oligarquías</a:t>
          </a:r>
          <a:r>
            <a:rPr lang="en-US" sz="1800" dirty="0" smtClean="0"/>
            <a:t> </a:t>
          </a:r>
          <a:r>
            <a:rPr lang="en-US" sz="1800" dirty="0" err="1" smtClean="0"/>
            <a:t>regionales</a:t>
          </a:r>
          <a:r>
            <a:rPr lang="en-US" sz="1800" dirty="0" smtClean="0"/>
            <a:t>.</a:t>
          </a:r>
          <a:endParaRPr lang="en-US" sz="1800" dirty="0"/>
        </a:p>
      </dgm:t>
    </dgm:pt>
    <dgm:pt modelId="{206D79F9-E7BB-489C-A153-D6CC829582F8}" type="parTrans" cxnId="{03378F90-A405-477A-8634-D4F46E81BFC3}">
      <dgm:prSet/>
      <dgm:spPr>
        <a:ln>
          <a:solidFill>
            <a:srgbClr val="FFCC99"/>
          </a:solidFill>
        </a:ln>
      </dgm:spPr>
      <dgm:t>
        <a:bodyPr/>
        <a:lstStyle/>
        <a:p>
          <a:endParaRPr lang="es-MX"/>
        </a:p>
      </dgm:t>
    </dgm:pt>
    <dgm:pt modelId="{0893BB2F-2895-4E5F-B426-8791EF40ED9E}" type="sibTrans" cxnId="{03378F90-A405-477A-8634-D4F46E81BFC3}">
      <dgm:prSet/>
      <dgm:spPr/>
      <dgm:t>
        <a:bodyPr/>
        <a:lstStyle/>
        <a:p>
          <a:endParaRPr lang="es-MX"/>
        </a:p>
      </dgm:t>
    </dgm:pt>
    <dgm:pt modelId="{4DD35D4B-A463-4E58-880D-E3D51DDADE0A}">
      <dgm:prSet custT="1">
        <dgm:style>
          <a:lnRef idx="2">
            <a:schemeClr val="accent5"/>
          </a:lnRef>
          <a:fillRef idx="1">
            <a:schemeClr val="lt1"/>
          </a:fillRef>
          <a:effectRef idx="0">
            <a:schemeClr val="accent5"/>
          </a:effectRef>
          <a:fontRef idx="minor">
            <a:schemeClr val="dk1"/>
          </a:fontRef>
        </dgm:style>
      </dgm:prSet>
      <dgm:spPr>
        <a:ln/>
      </dgm:spPr>
      <dgm:t>
        <a:bodyPr/>
        <a:lstStyle/>
        <a:p>
          <a:pPr rtl="0"/>
          <a:r>
            <a:rPr lang="en-US" sz="1800" b="1" dirty="0" err="1" smtClean="0"/>
            <a:t>Discusión</a:t>
          </a:r>
          <a:r>
            <a:rPr lang="en-US" sz="1800" b="1" dirty="0" smtClean="0"/>
            <a:t> </a:t>
          </a:r>
          <a:r>
            <a:rPr lang="en-US" sz="1800" b="1" dirty="0" err="1" smtClean="0"/>
            <a:t>parlamentaria</a:t>
          </a:r>
          <a:r>
            <a:rPr lang="en-US" sz="1800" b="1" dirty="0" smtClean="0"/>
            <a:t>: </a:t>
          </a:r>
          <a:endParaRPr lang="en-US" sz="1800" b="1" dirty="0"/>
        </a:p>
      </dgm:t>
    </dgm:pt>
    <dgm:pt modelId="{E228B6CE-44B4-4486-96AB-AAAD1EB41B9E}" type="parTrans" cxnId="{537A0CE4-8A56-44B7-A0E0-C5FEAC607F22}">
      <dgm:prSet/>
      <dgm:spPr/>
      <dgm:t>
        <a:bodyPr/>
        <a:lstStyle/>
        <a:p>
          <a:endParaRPr lang="es-MX"/>
        </a:p>
      </dgm:t>
    </dgm:pt>
    <dgm:pt modelId="{F1F01DC2-EA32-4366-BC16-1F078A2D5CE9}" type="sibTrans" cxnId="{537A0CE4-8A56-44B7-A0E0-C5FEAC607F22}">
      <dgm:prSet/>
      <dgm:spPr/>
      <dgm:t>
        <a:bodyPr/>
        <a:lstStyle/>
        <a:p>
          <a:endParaRPr lang="es-MX"/>
        </a:p>
      </dgm:t>
    </dgm:pt>
    <dgm:pt modelId="{D5C02DB7-9613-4A94-9B45-5279376B1276}">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smtClean="0"/>
            <a:t>a) </a:t>
          </a:r>
          <a:r>
            <a:rPr lang="en-US" sz="1800" dirty="0" err="1" smtClean="0"/>
            <a:t>Dificultad</a:t>
          </a:r>
          <a:r>
            <a:rPr lang="en-US" sz="1800" dirty="0" smtClean="0"/>
            <a:t> de </a:t>
          </a:r>
          <a:r>
            <a:rPr lang="en-US" sz="1800" dirty="0" err="1" smtClean="0"/>
            <a:t>encontrar</a:t>
          </a:r>
          <a:r>
            <a:rPr lang="en-US" sz="1800" dirty="0" smtClean="0"/>
            <a:t> </a:t>
          </a:r>
          <a:r>
            <a:rPr lang="en-US" sz="1800" dirty="0" err="1" smtClean="0"/>
            <a:t>cada</a:t>
          </a:r>
          <a:r>
            <a:rPr lang="en-US" sz="1800" dirty="0" smtClean="0"/>
            <a:t> </a:t>
          </a:r>
          <a:r>
            <a:rPr lang="en-US" sz="1800" dirty="0" err="1" smtClean="0"/>
            <a:t>trienio</a:t>
          </a:r>
          <a:r>
            <a:rPr lang="en-US" sz="1800" dirty="0" smtClean="0"/>
            <a:t> personas </a:t>
          </a:r>
          <a:r>
            <a:rPr lang="en-US" sz="1800" dirty="0" err="1" smtClean="0"/>
            <a:t>aptas</a:t>
          </a:r>
          <a:r>
            <a:rPr lang="en-US" sz="1800" dirty="0" smtClean="0"/>
            <a:t> para la </a:t>
          </a:r>
          <a:r>
            <a:rPr lang="en-US" sz="1800" dirty="0" err="1" smtClean="0"/>
            <a:t>función</a:t>
          </a:r>
          <a:r>
            <a:rPr lang="en-US" sz="1800" dirty="0" smtClean="0"/>
            <a:t> </a:t>
          </a:r>
          <a:r>
            <a:rPr lang="en-US" sz="1800" dirty="0" err="1" smtClean="0"/>
            <a:t>legislativa</a:t>
          </a:r>
          <a:r>
            <a:rPr lang="en-US" sz="1800" dirty="0" smtClean="0"/>
            <a:t>.</a:t>
          </a:r>
          <a:endParaRPr lang="en-US" sz="1800" dirty="0"/>
        </a:p>
      </dgm:t>
    </dgm:pt>
    <dgm:pt modelId="{9EA816BA-8D3F-4CAB-8D9C-76334E84F4D1}" type="parTrans" cxnId="{1F9BEBA7-7C77-4E90-BE3B-EBAA6CF7314E}">
      <dgm:prSet>
        <dgm:style>
          <a:lnRef idx="1">
            <a:schemeClr val="accent1"/>
          </a:lnRef>
          <a:fillRef idx="0">
            <a:schemeClr val="accent1"/>
          </a:fillRef>
          <a:effectRef idx="0">
            <a:schemeClr val="accent1"/>
          </a:effectRef>
          <a:fontRef idx="minor">
            <a:schemeClr val="tx1"/>
          </a:fontRef>
        </dgm:style>
      </dgm:prSet>
      <dgm:spPr/>
      <dgm:t>
        <a:bodyPr/>
        <a:lstStyle/>
        <a:p>
          <a:endParaRPr lang="es-MX"/>
        </a:p>
      </dgm:t>
    </dgm:pt>
    <dgm:pt modelId="{2978640B-8B02-46A4-BA0B-9C114CBD6F72}" type="sibTrans" cxnId="{1F9BEBA7-7C77-4E90-BE3B-EBAA6CF7314E}">
      <dgm:prSet/>
      <dgm:spPr/>
      <dgm:t>
        <a:bodyPr/>
        <a:lstStyle/>
        <a:p>
          <a:endParaRPr lang="es-MX"/>
        </a:p>
      </dgm:t>
    </dgm:pt>
    <dgm:pt modelId="{2B745BC2-7472-423D-BD7E-96E3B86DC5D8}">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smtClean="0"/>
            <a:t>b) </a:t>
          </a:r>
          <a:r>
            <a:rPr lang="en-US" sz="1800" dirty="0" err="1" smtClean="0"/>
            <a:t>Disminución</a:t>
          </a:r>
          <a:r>
            <a:rPr lang="en-US" sz="1800" dirty="0" smtClean="0"/>
            <a:t> de la </a:t>
          </a:r>
          <a:r>
            <a:rPr lang="en-US" sz="1800" dirty="0" err="1" smtClean="0"/>
            <a:t>fuerza</a:t>
          </a:r>
          <a:r>
            <a:rPr lang="en-US" sz="1800" dirty="0" smtClean="0"/>
            <a:t> del </a:t>
          </a:r>
          <a:r>
            <a:rPr lang="en-US" sz="1800" dirty="0" err="1" smtClean="0"/>
            <a:t>Legislativo</a:t>
          </a:r>
          <a:r>
            <a:rPr lang="en-US" sz="1800" dirty="0" smtClean="0"/>
            <a:t>.</a:t>
          </a:r>
          <a:endParaRPr lang="en-US" sz="1800" dirty="0"/>
        </a:p>
      </dgm:t>
    </dgm:pt>
    <dgm:pt modelId="{937EEF82-2689-4B51-98DD-77FDB02A1683}" type="parTrans" cxnId="{399CC744-0F7C-4471-AF32-AA85144B5371}">
      <dgm:prSet>
        <dgm:style>
          <a:lnRef idx="1">
            <a:schemeClr val="accent1"/>
          </a:lnRef>
          <a:fillRef idx="0">
            <a:schemeClr val="accent1"/>
          </a:fillRef>
          <a:effectRef idx="0">
            <a:schemeClr val="accent1"/>
          </a:effectRef>
          <a:fontRef idx="minor">
            <a:schemeClr val="tx1"/>
          </a:fontRef>
        </dgm:style>
      </dgm:prSet>
      <dgm:spPr/>
      <dgm:t>
        <a:bodyPr/>
        <a:lstStyle/>
        <a:p>
          <a:endParaRPr lang="es-MX"/>
        </a:p>
      </dgm:t>
    </dgm:pt>
    <dgm:pt modelId="{B477D649-7D62-4774-B2EA-90B9CFCBF75A}" type="sibTrans" cxnId="{399CC744-0F7C-4471-AF32-AA85144B5371}">
      <dgm:prSet/>
      <dgm:spPr/>
      <dgm:t>
        <a:bodyPr/>
        <a:lstStyle/>
        <a:p>
          <a:endParaRPr lang="es-MX"/>
        </a:p>
      </dgm:t>
    </dgm:pt>
    <dgm:pt modelId="{CA3F309A-49B0-4F67-8DE8-68083DAD8018}">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smtClean="0"/>
            <a:t>c) </a:t>
          </a:r>
          <a:r>
            <a:rPr lang="en-US" sz="1800" dirty="0" err="1" smtClean="0"/>
            <a:t>Imposibilita</a:t>
          </a:r>
          <a:r>
            <a:rPr lang="en-US" sz="1800" dirty="0" smtClean="0"/>
            <a:t> el </a:t>
          </a:r>
          <a:r>
            <a:rPr lang="en-US" sz="1800" dirty="0" err="1" smtClean="0"/>
            <a:t>desarrollo</a:t>
          </a:r>
          <a:r>
            <a:rPr lang="en-US" sz="1800" dirty="0" smtClean="0"/>
            <a:t> de la </a:t>
          </a:r>
          <a:r>
            <a:rPr lang="en-US" sz="1800" dirty="0" err="1" smtClean="0"/>
            <a:t>oposición</a:t>
          </a:r>
          <a:r>
            <a:rPr lang="en-US" sz="1800" dirty="0" smtClean="0"/>
            <a:t>.</a:t>
          </a:r>
          <a:endParaRPr lang="en-US" sz="1800" dirty="0"/>
        </a:p>
      </dgm:t>
    </dgm:pt>
    <dgm:pt modelId="{489E4ED6-DF45-4DDD-8F98-74150A266F82}" type="parTrans" cxnId="{A2547721-2D63-485B-ADBC-795D5FB766C6}">
      <dgm:prSet>
        <dgm:style>
          <a:lnRef idx="1">
            <a:schemeClr val="accent1"/>
          </a:lnRef>
          <a:fillRef idx="0">
            <a:schemeClr val="accent1"/>
          </a:fillRef>
          <a:effectRef idx="0">
            <a:schemeClr val="accent1"/>
          </a:effectRef>
          <a:fontRef idx="minor">
            <a:schemeClr val="tx1"/>
          </a:fontRef>
        </dgm:style>
      </dgm:prSet>
      <dgm:spPr>
        <a:ln/>
      </dgm:spPr>
      <dgm:t>
        <a:bodyPr/>
        <a:lstStyle/>
        <a:p>
          <a:endParaRPr lang="es-MX"/>
        </a:p>
      </dgm:t>
    </dgm:pt>
    <dgm:pt modelId="{28DC0C03-114E-46F4-A502-BE7AE4F27523}" type="sibTrans" cxnId="{A2547721-2D63-485B-ADBC-795D5FB766C6}">
      <dgm:prSet/>
      <dgm:spPr/>
      <dgm:t>
        <a:bodyPr/>
        <a:lstStyle/>
        <a:p>
          <a:endParaRPr lang="es-MX"/>
        </a:p>
      </dgm:t>
    </dgm:pt>
    <dgm:pt modelId="{AABA961B-CD1F-4DE1-A364-40480390EE1F}">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smtClean="0"/>
            <a:t>d) No </a:t>
          </a:r>
          <a:r>
            <a:rPr lang="en-US" sz="1800" dirty="0" err="1" smtClean="0"/>
            <a:t>reelección</a:t>
          </a:r>
          <a:r>
            <a:rPr lang="en-US" sz="1800" dirty="0" smtClean="0"/>
            <a:t> </a:t>
          </a:r>
          <a:r>
            <a:rPr lang="en-US" sz="1800" dirty="0" err="1" smtClean="0"/>
            <a:t>como</a:t>
          </a:r>
          <a:r>
            <a:rPr lang="en-US" sz="1800" dirty="0" smtClean="0"/>
            <a:t> </a:t>
          </a:r>
          <a:r>
            <a:rPr lang="en-US" sz="1800" dirty="0" err="1" smtClean="0"/>
            <a:t>resguardo</a:t>
          </a:r>
          <a:r>
            <a:rPr lang="en-US" sz="1800" dirty="0" smtClean="0"/>
            <a:t> del                                    	</a:t>
          </a:r>
          <a:r>
            <a:rPr lang="en-US" sz="1800" dirty="0" err="1" smtClean="0"/>
            <a:t>voto</a:t>
          </a:r>
          <a:r>
            <a:rPr lang="en-US" sz="1800" dirty="0" smtClean="0"/>
            <a:t> popular.</a:t>
          </a:r>
          <a:endParaRPr lang="en-US" sz="1800" dirty="0"/>
        </a:p>
      </dgm:t>
    </dgm:pt>
    <dgm:pt modelId="{08F98B0B-F9E9-4FA4-91B6-27B21AD9B4E2}" type="parTrans" cxnId="{3E330DA2-A0E9-4F87-92E1-1A21522DE34D}">
      <dgm:prSet>
        <dgm:style>
          <a:lnRef idx="2">
            <a:schemeClr val="accent5"/>
          </a:lnRef>
          <a:fillRef idx="1">
            <a:schemeClr val="lt1"/>
          </a:fillRef>
          <a:effectRef idx="0">
            <a:schemeClr val="accent5"/>
          </a:effectRef>
          <a:fontRef idx="minor">
            <a:schemeClr val="dk1"/>
          </a:fontRef>
        </dgm:style>
      </dgm:prSet>
      <dgm:spPr>
        <a:ln/>
      </dgm:spPr>
      <dgm:t>
        <a:bodyPr/>
        <a:lstStyle/>
        <a:p>
          <a:endParaRPr lang="es-MX"/>
        </a:p>
      </dgm:t>
    </dgm:pt>
    <dgm:pt modelId="{111A6D33-6A9D-403A-9129-D18A366C94FF}" type="sibTrans" cxnId="{3E330DA2-A0E9-4F87-92E1-1A21522DE34D}">
      <dgm:prSet/>
      <dgm:spPr/>
      <dgm:t>
        <a:bodyPr/>
        <a:lstStyle/>
        <a:p>
          <a:endParaRPr lang="es-MX"/>
        </a:p>
      </dgm:t>
    </dgm:pt>
    <dgm:pt modelId="{F0E4EDEF-14D3-42D7-8583-22156AEFCB3E}" type="pres">
      <dgm:prSet presAssocID="{B81364E0-9F5E-4566-A682-23482E462438}" presName="diagram" presStyleCnt="0">
        <dgm:presLayoutVars>
          <dgm:chPref val="1"/>
          <dgm:dir/>
          <dgm:animOne val="branch"/>
          <dgm:animLvl val="lvl"/>
          <dgm:resizeHandles/>
        </dgm:presLayoutVars>
      </dgm:prSet>
      <dgm:spPr/>
      <dgm:t>
        <a:bodyPr/>
        <a:lstStyle/>
        <a:p>
          <a:endParaRPr lang="es-MX"/>
        </a:p>
      </dgm:t>
    </dgm:pt>
    <dgm:pt modelId="{81397A39-50B9-4E97-BB20-A9D10A1684ED}" type="pres">
      <dgm:prSet presAssocID="{A696AB80-CD76-4C10-A0C3-A4CFB3CE0E66}" presName="root" presStyleCnt="0"/>
      <dgm:spPr/>
    </dgm:pt>
    <dgm:pt modelId="{809A28C2-E4D6-4EE3-B3E4-CD918AF62E53}" type="pres">
      <dgm:prSet presAssocID="{A696AB80-CD76-4C10-A0C3-A4CFB3CE0E66}" presName="rootComposite" presStyleCnt="0"/>
      <dgm:spPr/>
    </dgm:pt>
    <dgm:pt modelId="{B111651B-D6D9-4B5F-A8B2-83A947F0BAAA}" type="pres">
      <dgm:prSet presAssocID="{A696AB80-CD76-4C10-A0C3-A4CFB3CE0E66}" presName="rootText" presStyleLbl="node1" presStyleIdx="0" presStyleCnt="2" custScaleX="138312"/>
      <dgm:spPr/>
      <dgm:t>
        <a:bodyPr/>
        <a:lstStyle/>
        <a:p>
          <a:endParaRPr lang="es-MX"/>
        </a:p>
      </dgm:t>
    </dgm:pt>
    <dgm:pt modelId="{23B5D3AC-3286-4E19-9BE3-6BAFDB99EEAE}" type="pres">
      <dgm:prSet presAssocID="{A696AB80-CD76-4C10-A0C3-A4CFB3CE0E66}" presName="rootConnector" presStyleLbl="node1" presStyleIdx="0" presStyleCnt="2"/>
      <dgm:spPr/>
      <dgm:t>
        <a:bodyPr/>
        <a:lstStyle/>
        <a:p>
          <a:endParaRPr lang="es-MX"/>
        </a:p>
      </dgm:t>
    </dgm:pt>
    <dgm:pt modelId="{A1154636-BCC9-49B1-8F4A-E3419CECEBFD}" type="pres">
      <dgm:prSet presAssocID="{A696AB80-CD76-4C10-A0C3-A4CFB3CE0E66}" presName="childShape" presStyleCnt="0"/>
      <dgm:spPr/>
    </dgm:pt>
    <dgm:pt modelId="{7EC6E2FD-B485-4F71-9DB7-D30FA96A8985}" type="pres">
      <dgm:prSet presAssocID="{206D79F9-E7BB-489C-A153-D6CC829582F8}" presName="Name13" presStyleLbl="parChTrans1D2" presStyleIdx="0" presStyleCnt="5"/>
      <dgm:spPr/>
      <dgm:t>
        <a:bodyPr/>
        <a:lstStyle/>
        <a:p>
          <a:endParaRPr lang="es-MX"/>
        </a:p>
      </dgm:t>
    </dgm:pt>
    <dgm:pt modelId="{49CE2E29-AC68-4B21-B5E3-254FEBFD325B}" type="pres">
      <dgm:prSet presAssocID="{21E12AE6-D9F6-4643-B5BC-2B1B31FCECB5}" presName="childText" presStyleLbl="bgAcc1" presStyleIdx="0" presStyleCnt="5" custScaleX="159443" custScaleY="223840">
        <dgm:presLayoutVars>
          <dgm:bulletEnabled val="1"/>
        </dgm:presLayoutVars>
      </dgm:prSet>
      <dgm:spPr/>
      <dgm:t>
        <a:bodyPr/>
        <a:lstStyle/>
        <a:p>
          <a:endParaRPr lang="es-MX"/>
        </a:p>
      </dgm:t>
    </dgm:pt>
    <dgm:pt modelId="{1DB5F7A8-5447-4E30-8BFC-B5FABEEA48E6}" type="pres">
      <dgm:prSet presAssocID="{4DD35D4B-A463-4E58-880D-E3D51DDADE0A}" presName="root" presStyleCnt="0"/>
      <dgm:spPr/>
    </dgm:pt>
    <dgm:pt modelId="{6224587C-00F9-4983-9947-F57868C14526}" type="pres">
      <dgm:prSet presAssocID="{4DD35D4B-A463-4E58-880D-E3D51DDADE0A}" presName="rootComposite" presStyleCnt="0"/>
      <dgm:spPr/>
    </dgm:pt>
    <dgm:pt modelId="{7E2A4E99-02A3-4719-802F-D448382767E3}" type="pres">
      <dgm:prSet presAssocID="{4DD35D4B-A463-4E58-880D-E3D51DDADE0A}" presName="rootText" presStyleLbl="node1" presStyleIdx="1" presStyleCnt="2" custScaleX="204741"/>
      <dgm:spPr/>
      <dgm:t>
        <a:bodyPr/>
        <a:lstStyle/>
        <a:p>
          <a:endParaRPr lang="es-MX"/>
        </a:p>
      </dgm:t>
    </dgm:pt>
    <dgm:pt modelId="{44FD394B-6347-4172-934C-0138A0551B74}" type="pres">
      <dgm:prSet presAssocID="{4DD35D4B-A463-4E58-880D-E3D51DDADE0A}" presName="rootConnector" presStyleLbl="node1" presStyleIdx="1" presStyleCnt="2"/>
      <dgm:spPr/>
      <dgm:t>
        <a:bodyPr/>
        <a:lstStyle/>
        <a:p>
          <a:endParaRPr lang="es-MX"/>
        </a:p>
      </dgm:t>
    </dgm:pt>
    <dgm:pt modelId="{6B511893-CA66-4EB2-89A6-FB80A9D6818D}" type="pres">
      <dgm:prSet presAssocID="{4DD35D4B-A463-4E58-880D-E3D51DDADE0A}" presName="childShape" presStyleCnt="0"/>
      <dgm:spPr/>
    </dgm:pt>
    <dgm:pt modelId="{8101EC4A-89EA-495C-83EF-ABA31913AD47}" type="pres">
      <dgm:prSet presAssocID="{9EA816BA-8D3F-4CAB-8D9C-76334E84F4D1}" presName="Name13" presStyleLbl="parChTrans1D2" presStyleIdx="1" presStyleCnt="5"/>
      <dgm:spPr/>
      <dgm:t>
        <a:bodyPr/>
        <a:lstStyle/>
        <a:p>
          <a:endParaRPr lang="es-MX"/>
        </a:p>
      </dgm:t>
    </dgm:pt>
    <dgm:pt modelId="{EDD02EF1-C562-450E-A11B-CD57A3B842B2}" type="pres">
      <dgm:prSet presAssocID="{D5C02DB7-9613-4A94-9B45-5279376B1276}" presName="childText" presStyleLbl="bgAcc1" presStyleIdx="1" presStyleCnt="5" custScaleX="314270">
        <dgm:presLayoutVars>
          <dgm:bulletEnabled val="1"/>
        </dgm:presLayoutVars>
      </dgm:prSet>
      <dgm:spPr/>
      <dgm:t>
        <a:bodyPr/>
        <a:lstStyle/>
        <a:p>
          <a:endParaRPr lang="es-MX"/>
        </a:p>
      </dgm:t>
    </dgm:pt>
    <dgm:pt modelId="{A96488BD-2530-48B7-A9B3-BB8957681733}" type="pres">
      <dgm:prSet presAssocID="{937EEF82-2689-4B51-98DD-77FDB02A1683}" presName="Name13" presStyleLbl="parChTrans1D2" presStyleIdx="2" presStyleCnt="5"/>
      <dgm:spPr/>
      <dgm:t>
        <a:bodyPr/>
        <a:lstStyle/>
        <a:p>
          <a:endParaRPr lang="es-MX"/>
        </a:p>
      </dgm:t>
    </dgm:pt>
    <dgm:pt modelId="{DFB9E15B-9C4F-433C-917F-D3A171D6C400}" type="pres">
      <dgm:prSet presAssocID="{2B745BC2-7472-423D-BD7E-96E3B86DC5D8}" presName="childText" presStyleLbl="bgAcc1" presStyleIdx="2" presStyleCnt="5" custScaleX="317476">
        <dgm:presLayoutVars>
          <dgm:bulletEnabled val="1"/>
        </dgm:presLayoutVars>
      </dgm:prSet>
      <dgm:spPr/>
      <dgm:t>
        <a:bodyPr/>
        <a:lstStyle/>
        <a:p>
          <a:endParaRPr lang="es-MX"/>
        </a:p>
      </dgm:t>
    </dgm:pt>
    <dgm:pt modelId="{2B28AC21-EF29-4D4D-A2AE-31B9D1DA7914}" type="pres">
      <dgm:prSet presAssocID="{489E4ED6-DF45-4DDD-8F98-74150A266F82}" presName="Name13" presStyleLbl="parChTrans1D2" presStyleIdx="3" presStyleCnt="5"/>
      <dgm:spPr/>
      <dgm:t>
        <a:bodyPr/>
        <a:lstStyle/>
        <a:p>
          <a:endParaRPr lang="es-MX"/>
        </a:p>
      </dgm:t>
    </dgm:pt>
    <dgm:pt modelId="{ACB3AC12-3DB9-455C-B93F-2CDC610CE83B}" type="pres">
      <dgm:prSet presAssocID="{CA3F309A-49B0-4F67-8DE8-68083DAD8018}" presName="childText" presStyleLbl="bgAcc1" presStyleIdx="3" presStyleCnt="5" custScaleX="317476">
        <dgm:presLayoutVars>
          <dgm:bulletEnabled val="1"/>
        </dgm:presLayoutVars>
      </dgm:prSet>
      <dgm:spPr/>
      <dgm:t>
        <a:bodyPr/>
        <a:lstStyle/>
        <a:p>
          <a:endParaRPr lang="es-MX"/>
        </a:p>
      </dgm:t>
    </dgm:pt>
    <dgm:pt modelId="{CDB17BA1-ACAA-4F3E-953D-60D495C7A3A1}" type="pres">
      <dgm:prSet presAssocID="{08F98B0B-F9E9-4FA4-91B6-27B21AD9B4E2}" presName="Name13" presStyleLbl="parChTrans1D2" presStyleIdx="4" presStyleCnt="5"/>
      <dgm:spPr/>
      <dgm:t>
        <a:bodyPr/>
        <a:lstStyle/>
        <a:p>
          <a:endParaRPr lang="es-MX"/>
        </a:p>
      </dgm:t>
    </dgm:pt>
    <dgm:pt modelId="{2BB23B79-A97E-430A-9D81-060A94DEC468}" type="pres">
      <dgm:prSet presAssocID="{AABA961B-CD1F-4DE1-A364-40480390EE1F}" presName="childText" presStyleLbl="bgAcc1" presStyleIdx="4" presStyleCnt="5" custScaleX="315189">
        <dgm:presLayoutVars>
          <dgm:bulletEnabled val="1"/>
        </dgm:presLayoutVars>
      </dgm:prSet>
      <dgm:spPr/>
      <dgm:t>
        <a:bodyPr/>
        <a:lstStyle/>
        <a:p>
          <a:endParaRPr lang="es-MX"/>
        </a:p>
      </dgm:t>
    </dgm:pt>
  </dgm:ptLst>
  <dgm:cxnLst>
    <dgm:cxn modelId="{7DC3D33E-1E3F-402F-B84F-903B2188F1F6}" type="presOf" srcId="{CA3F309A-49B0-4F67-8DE8-68083DAD8018}" destId="{ACB3AC12-3DB9-455C-B93F-2CDC610CE83B}" srcOrd="0" destOrd="0" presId="urn:microsoft.com/office/officeart/2005/8/layout/hierarchy3"/>
    <dgm:cxn modelId="{11F88244-6BCE-4F37-ACCB-5819ED3CD9AA}" type="presOf" srcId="{A696AB80-CD76-4C10-A0C3-A4CFB3CE0E66}" destId="{23B5D3AC-3286-4E19-9BE3-6BAFDB99EEAE}" srcOrd="1" destOrd="0" presId="urn:microsoft.com/office/officeart/2005/8/layout/hierarchy3"/>
    <dgm:cxn modelId="{A12999AE-B278-4E18-9BA2-90F7DB549B3C}" type="presOf" srcId="{937EEF82-2689-4B51-98DD-77FDB02A1683}" destId="{A96488BD-2530-48B7-A9B3-BB8957681733}" srcOrd="0" destOrd="0" presId="urn:microsoft.com/office/officeart/2005/8/layout/hierarchy3"/>
    <dgm:cxn modelId="{03378F90-A405-477A-8634-D4F46E81BFC3}" srcId="{A696AB80-CD76-4C10-A0C3-A4CFB3CE0E66}" destId="{21E12AE6-D9F6-4643-B5BC-2B1B31FCECB5}" srcOrd="0" destOrd="0" parTransId="{206D79F9-E7BB-489C-A153-D6CC829582F8}" sibTransId="{0893BB2F-2895-4E5F-B426-8791EF40ED9E}"/>
    <dgm:cxn modelId="{A2547721-2D63-485B-ADBC-795D5FB766C6}" srcId="{4DD35D4B-A463-4E58-880D-E3D51DDADE0A}" destId="{CA3F309A-49B0-4F67-8DE8-68083DAD8018}" srcOrd="2" destOrd="0" parTransId="{489E4ED6-DF45-4DDD-8F98-74150A266F82}" sibTransId="{28DC0C03-114E-46F4-A502-BE7AE4F27523}"/>
    <dgm:cxn modelId="{537A0CE4-8A56-44B7-A0E0-C5FEAC607F22}" srcId="{B81364E0-9F5E-4566-A682-23482E462438}" destId="{4DD35D4B-A463-4E58-880D-E3D51DDADE0A}" srcOrd="1" destOrd="0" parTransId="{E228B6CE-44B4-4486-96AB-AAAD1EB41B9E}" sibTransId="{F1F01DC2-EA32-4366-BC16-1F078A2D5CE9}"/>
    <dgm:cxn modelId="{BD0B719A-BAF9-4FE5-9105-23B2CC457C32}" type="presOf" srcId="{206D79F9-E7BB-489C-A153-D6CC829582F8}" destId="{7EC6E2FD-B485-4F71-9DB7-D30FA96A8985}" srcOrd="0" destOrd="0" presId="urn:microsoft.com/office/officeart/2005/8/layout/hierarchy3"/>
    <dgm:cxn modelId="{1F9BEBA7-7C77-4E90-BE3B-EBAA6CF7314E}" srcId="{4DD35D4B-A463-4E58-880D-E3D51DDADE0A}" destId="{D5C02DB7-9613-4A94-9B45-5279376B1276}" srcOrd="0" destOrd="0" parTransId="{9EA816BA-8D3F-4CAB-8D9C-76334E84F4D1}" sibTransId="{2978640B-8B02-46A4-BA0B-9C114CBD6F72}"/>
    <dgm:cxn modelId="{54E75226-E27F-4F68-8156-6C094129EAD6}" type="presOf" srcId="{2B745BC2-7472-423D-BD7E-96E3B86DC5D8}" destId="{DFB9E15B-9C4F-433C-917F-D3A171D6C400}" srcOrd="0" destOrd="0" presId="urn:microsoft.com/office/officeart/2005/8/layout/hierarchy3"/>
    <dgm:cxn modelId="{399CC744-0F7C-4471-AF32-AA85144B5371}" srcId="{4DD35D4B-A463-4E58-880D-E3D51DDADE0A}" destId="{2B745BC2-7472-423D-BD7E-96E3B86DC5D8}" srcOrd="1" destOrd="0" parTransId="{937EEF82-2689-4B51-98DD-77FDB02A1683}" sibTransId="{B477D649-7D62-4774-B2EA-90B9CFCBF75A}"/>
    <dgm:cxn modelId="{4F038902-A00E-4E95-AC13-3A0F78CEE118}" type="presOf" srcId="{4DD35D4B-A463-4E58-880D-E3D51DDADE0A}" destId="{44FD394B-6347-4172-934C-0138A0551B74}" srcOrd="1" destOrd="0" presId="urn:microsoft.com/office/officeart/2005/8/layout/hierarchy3"/>
    <dgm:cxn modelId="{8FA7263E-5119-4D9C-8AF4-AE6C45616ABD}" type="presOf" srcId="{08F98B0B-F9E9-4FA4-91B6-27B21AD9B4E2}" destId="{CDB17BA1-ACAA-4F3E-953D-60D495C7A3A1}" srcOrd="0" destOrd="0" presId="urn:microsoft.com/office/officeart/2005/8/layout/hierarchy3"/>
    <dgm:cxn modelId="{61441662-97A2-4F7B-9D3A-3F13586B0C6C}" srcId="{B81364E0-9F5E-4566-A682-23482E462438}" destId="{A696AB80-CD76-4C10-A0C3-A4CFB3CE0E66}" srcOrd="0" destOrd="0" parTransId="{5C512880-6CE6-4602-90BE-E42DFF8CAE81}" sibTransId="{DB3E6FDD-9F2F-4DFE-BE15-BE0F5F9E4297}"/>
    <dgm:cxn modelId="{6EE8385A-379D-49B5-A939-43550D0C8F13}" type="presOf" srcId="{D5C02DB7-9613-4A94-9B45-5279376B1276}" destId="{EDD02EF1-C562-450E-A11B-CD57A3B842B2}" srcOrd="0" destOrd="0" presId="urn:microsoft.com/office/officeart/2005/8/layout/hierarchy3"/>
    <dgm:cxn modelId="{924F5843-6E06-4855-9714-489E473818CE}" type="presOf" srcId="{4DD35D4B-A463-4E58-880D-E3D51DDADE0A}" destId="{7E2A4E99-02A3-4719-802F-D448382767E3}" srcOrd="0" destOrd="0" presId="urn:microsoft.com/office/officeart/2005/8/layout/hierarchy3"/>
    <dgm:cxn modelId="{F39250C2-AF95-4AC8-BB9C-8904E51FEB82}" type="presOf" srcId="{A696AB80-CD76-4C10-A0C3-A4CFB3CE0E66}" destId="{B111651B-D6D9-4B5F-A8B2-83A947F0BAAA}" srcOrd="0" destOrd="0" presId="urn:microsoft.com/office/officeart/2005/8/layout/hierarchy3"/>
    <dgm:cxn modelId="{BAB9DB6A-10EE-458E-BA1D-06A6F8A700BC}" type="presOf" srcId="{489E4ED6-DF45-4DDD-8F98-74150A266F82}" destId="{2B28AC21-EF29-4D4D-A2AE-31B9D1DA7914}" srcOrd="0" destOrd="0" presId="urn:microsoft.com/office/officeart/2005/8/layout/hierarchy3"/>
    <dgm:cxn modelId="{E98E45C5-18A2-4728-9E92-429F5C59280B}" type="presOf" srcId="{9EA816BA-8D3F-4CAB-8D9C-76334E84F4D1}" destId="{8101EC4A-89EA-495C-83EF-ABA31913AD47}" srcOrd="0" destOrd="0" presId="urn:microsoft.com/office/officeart/2005/8/layout/hierarchy3"/>
    <dgm:cxn modelId="{9226405A-826F-496A-A336-24FFEC8C9F90}" type="presOf" srcId="{21E12AE6-D9F6-4643-B5BC-2B1B31FCECB5}" destId="{49CE2E29-AC68-4B21-B5E3-254FEBFD325B}" srcOrd="0" destOrd="0" presId="urn:microsoft.com/office/officeart/2005/8/layout/hierarchy3"/>
    <dgm:cxn modelId="{612621DE-B45B-4578-8E7F-4FEB53F83D9C}" type="presOf" srcId="{B81364E0-9F5E-4566-A682-23482E462438}" destId="{F0E4EDEF-14D3-42D7-8583-22156AEFCB3E}" srcOrd="0" destOrd="0" presId="urn:microsoft.com/office/officeart/2005/8/layout/hierarchy3"/>
    <dgm:cxn modelId="{8EA0F390-495B-4277-B696-B4099D385584}" type="presOf" srcId="{AABA961B-CD1F-4DE1-A364-40480390EE1F}" destId="{2BB23B79-A97E-430A-9D81-060A94DEC468}" srcOrd="0" destOrd="0" presId="urn:microsoft.com/office/officeart/2005/8/layout/hierarchy3"/>
    <dgm:cxn modelId="{3E330DA2-A0E9-4F87-92E1-1A21522DE34D}" srcId="{4DD35D4B-A463-4E58-880D-E3D51DDADE0A}" destId="{AABA961B-CD1F-4DE1-A364-40480390EE1F}" srcOrd="3" destOrd="0" parTransId="{08F98B0B-F9E9-4FA4-91B6-27B21AD9B4E2}" sibTransId="{111A6D33-6A9D-403A-9129-D18A366C94FF}"/>
    <dgm:cxn modelId="{EC33E3FD-92C4-47E9-902F-63FBD74204B3}" type="presParOf" srcId="{F0E4EDEF-14D3-42D7-8583-22156AEFCB3E}" destId="{81397A39-50B9-4E97-BB20-A9D10A1684ED}" srcOrd="0" destOrd="0" presId="urn:microsoft.com/office/officeart/2005/8/layout/hierarchy3"/>
    <dgm:cxn modelId="{BDDC2C6C-2226-4452-B26C-B6471D96A646}" type="presParOf" srcId="{81397A39-50B9-4E97-BB20-A9D10A1684ED}" destId="{809A28C2-E4D6-4EE3-B3E4-CD918AF62E53}" srcOrd="0" destOrd="0" presId="urn:microsoft.com/office/officeart/2005/8/layout/hierarchy3"/>
    <dgm:cxn modelId="{C8DED0F6-FC10-4E6B-B75A-1FBCACF4C734}" type="presParOf" srcId="{809A28C2-E4D6-4EE3-B3E4-CD918AF62E53}" destId="{B111651B-D6D9-4B5F-A8B2-83A947F0BAAA}" srcOrd="0" destOrd="0" presId="urn:microsoft.com/office/officeart/2005/8/layout/hierarchy3"/>
    <dgm:cxn modelId="{64E4527B-D61D-4156-B755-F8853A1E6E8B}" type="presParOf" srcId="{809A28C2-E4D6-4EE3-B3E4-CD918AF62E53}" destId="{23B5D3AC-3286-4E19-9BE3-6BAFDB99EEAE}" srcOrd="1" destOrd="0" presId="urn:microsoft.com/office/officeart/2005/8/layout/hierarchy3"/>
    <dgm:cxn modelId="{14DA62E0-5393-4C57-892C-4394AD134C0C}" type="presParOf" srcId="{81397A39-50B9-4E97-BB20-A9D10A1684ED}" destId="{A1154636-BCC9-49B1-8F4A-E3419CECEBFD}" srcOrd="1" destOrd="0" presId="urn:microsoft.com/office/officeart/2005/8/layout/hierarchy3"/>
    <dgm:cxn modelId="{A13CB4F3-106F-4CD9-90DD-27B872A49BBD}" type="presParOf" srcId="{A1154636-BCC9-49B1-8F4A-E3419CECEBFD}" destId="{7EC6E2FD-B485-4F71-9DB7-D30FA96A8985}" srcOrd="0" destOrd="0" presId="urn:microsoft.com/office/officeart/2005/8/layout/hierarchy3"/>
    <dgm:cxn modelId="{44D19372-5959-4E66-84D4-B201C6F78350}" type="presParOf" srcId="{A1154636-BCC9-49B1-8F4A-E3419CECEBFD}" destId="{49CE2E29-AC68-4B21-B5E3-254FEBFD325B}" srcOrd="1" destOrd="0" presId="urn:microsoft.com/office/officeart/2005/8/layout/hierarchy3"/>
    <dgm:cxn modelId="{C91324B5-43AD-4FA4-BEC1-987706602B30}" type="presParOf" srcId="{F0E4EDEF-14D3-42D7-8583-22156AEFCB3E}" destId="{1DB5F7A8-5447-4E30-8BFC-B5FABEEA48E6}" srcOrd="1" destOrd="0" presId="urn:microsoft.com/office/officeart/2005/8/layout/hierarchy3"/>
    <dgm:cxn modelId="{5C80EDE6-FAF3-4E1A-B6DC-2946E5ECD9BF}" type="presParOf" srcId="{1DB5F7A8-5447-4E30-8BFC-B5FABEEA48E6}" destId="{6224587C-00F9-4983-9947-F57868C14526}" srcOrd="0" destOrd="0" presId="urn:microsoft.com/office/officeart/2005/8/layout/hierarchy3"/>
    <dgm:cxn modelId="{647DD363-DE20-4F26-B46A-C3C4A51E8C95}" type="presParOf" srcId="{6224587C-00F9-4983-9947-F57868C14526}" destId="{7E2A4E99-02A3-4719-802F-D448382767E3}" srcOrd="0" destOrd="0" presId="urn:microsoft.com/office/officeart/2005/8/layout/hierarchy3"/>
    <dgm:cxn modelId="{91CE6FEB-9F05-4875-9FBA-19B2F4551058}" type="presParOf" srcId="{6224587C-00F9-4983-9947-F57868C14526}" destId="{44FD394B-6347-4172-934C-0138A0551B74}" srcOrd="1" destOrd="0" presId="urn:microsoft.com/office/officeart/2005/8/layout/hierarchy3"/>
    <dgm:cxn modelId="{D9027D91-BCC2-4E58-87EA-1241C2B2DEDF}" type="presParOf" srcId="{1DB5F7A8-5447-4E30-8BFC-B5FABEEA48E6}" destId="{6B511893-CA66-4EB2-89A6-FB80A9D6818D}" srcOrd="1" destOrd="0" presId="urn:microsoft.com/office/officeart/2005/8/layout/hierarchy3"/>
    <dgm:cxn modelId="{FFD156A5-7DD4-455D-8ADA-832F8AE1636C}" type="presParOf" srcId="{6B511893-CA66-4EB2-89A6-FB80A9D6818D}" destId="{8101EC4A-89EA-495C-83EF-ABA31913AD47}" srcOrd="0" destOrd="0" presId="urn:microsoft.com/office/officeart/2005/8/layout/hierarchy3"/>
    <dgm:cxn modelId="{306CD84F-7244-4DB0-A035-5F5A1BE0F32E}" type="presParOf" srcId="{6B511893-CA66-4EB2-89A6-FB80A9D6818D}" destId="{EDD02EF1-C562-450E-A11B-CD57A3B842B2}" srcOrd="1" destOrd="0" presId="urn:microsoft.com/office/officeart/2005/8/layout/hierarchy3"/>
    <dgm:cxn modelId="{F6BD48DA-2376-4170-A3ED-E74108F955A6}" type="presParOf" srcId="{6B511893-CA66-4EB2-89A6-FB80A9D6818D}" destId="{A96488BD-2530-48B7-A9B3-BB8957681733}" srcOrd="2" destOrd="0" presId="urn:microsoft.com/office/officeart/2005/8/layout/hierarchy3"/>
    <dgm:cxn modelId="{1E7BE453-6077-46F2-93F0-358CB958DA3B}" type="presParOf" srcId="{6B511893-CA66-4EB2-89A6-FB80A9D6818D}" destId="{DFB9E15B-9C4F-433C-917F-D3A171D6C400}" srcOrd="3" destOrd="0" presId="urn:microsoft.com/office/officeart/2005/8/layout/hierarchy3"/>
    <dgm:cxn modelId="{AA593BBB-AB69-4482-AE54-2448FC9B55A0}" type="presParOf" srcId="{6B511893-CA66-4EB2-89A6-FB80A9D6818D}" destId="{2B28AC21-EF29-4D4D-A2AE-31B9D1DA7914}" srcOrd="4" destOrd="0" presId="urn:microsoft.com/office/officeart/2005/8/layout/hierarchy3"/>
    <dgm:cxn modelId="{09AC096F-ACC4-462E-AE00-CA5E1AEA9942}" type="presParOf" srcId="{6B511893-CA66-4EB2-89A6-FB80A9D6818D}" destId="{ACB3AC12-3DB9-455C-B93F-2CDC610CE83B}" srcOrd="5" destOrd="0" presId="urn:microsoft.com/office/officeart/2005/8/layout/hierarchy3"/>
    <dgm:cxn modelId="{7CF26EC8-F8E2-4F09-A1C7-E7F74511489B}" type="presParOf" srcId="{6B511893-CA66-4EB2-89A6-FB80A9D6818D}" destId="{CDB17BA1-ACAA-4F3E-953D-60D495C7A3A1}" srcOrd="6" destOrd="0" presId="urn:microsoft.com/office/officeart/2005/8/layout/hierarchy3"/>
    <dgm:cxn modelId="{744C3E4F-97CD-4803-9F59-64AEC474C5B8}" type="presParOf" srcId="{6B511893-CA66-4EB2-89A6-FB80A9D6818D}" destId="{2BB23B79-A97E-430A-9D81-060A94DEC46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15F437-14F0-4E79-B7F7-9E188B38D4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5C9E3804-BB3A-43E1-9E93-7699AC34B34F}">
      <dgm:prSet phldrT="[Texto]" custT="1"/>
      <dgm:spPr>
        <a:solidFill>
          <a:schemeClr val="accent3"/>
        </a:solidFill>
        <a:ln>
          <a:solidFill>
            <a:srgbClr val="FFCC99"/>
          </a:solidFill>
        </a:ln>
      </dgm:spPr>
      <dgm:t>
        <a:bodyPr/>
        <a:lstStyle/>
        <a:p>
          <a:pPr rtl="0"/>
          <a:r>
            <a:rPr lang="en-US" sz="1800" dirty="0" err="1" smtClean="0">
              <a:solidFill>
                <a:schemeClr val="tx1"/>
              </a:solidFill>
            </a:rPr>
            <a:t>Permitir</a:t>
          </a:r>
          <a:r>
            <a:rPr lang="en-US" sz="1800" dirty="0" smtClean="0">
              <a:solidFill>
                <a:schemeClr val="tx1"/>
              </a:solidFill>
            </a:rPr>
            <a:t> la </a:t>
          </a:r>
          <a:r>
            <a:rPr lang="en-US" sz="1800" dirty="0" err="1" smtClean="0">
              <a:solidFill>
                <a:schemeClr val="tx1"/>
              </a:solidFill>
            </a:rPr>
            <a:t>reelección</a:t>
          </a:r>
          <a:r>
            <a:rPr lang="en-US" sz="1800" dirty="0" smtClean="0">
              <a:solidFill>
                <a:schemeClr val="tx1"/>
              </a:solidFill>
            </a:rPr>
            <a:t> </a:t>
          </a:r>
          <a:r>
            <a:rPr lang="en-US" sz="1800" dirty="0" err="1" smtClean="0">
              <a:solidFill>
                <a:schemeClr val="tx1"/>
              </a:solidFill>
            </a:rPr>
            <a:t>inmediata</a:t>
          </a:r>
          <a:r>
            <a:rPr lang="en-US" sz="1800" dirty="0" smtClean="0">
              <a:solidFill>
                <a:schemeClr val="tx1"/>
              </a:solidFill>
            </a:rPr>
            <a:t> de </a:t>
          </a:r>
          <a:r>
            <a:rPr lang="en-US" sz="1800" dirty="0" err="1" smtClean="0">
              <a:solidFill>
                <a:schemeClr val="tx1"/>
              </a:solidFill>
            </a:rPr>
            <a:t>diputados</a:t>
          </a:r>
          <a:r>
            <a:rPr lang="en-US" sz="1800" dirty="0" smtClean="0">
              <a:solidFill>
                <a:schemeClr val="tx1"/>
              </a:solidFill>
            </a:rPr>
            <a:t> </a:t>
          </a:r>
          <a:r>
            <a:rPr lang="en-US" sz="1800" dirty="0" err="1" smtClean="0">
              <a:solidFill>
                <a:schemeClr val="tx1"/>
              </a:solidFill>
            </a:rPr>
            <a:t>federales</a:t>
          </a:r>
          <a:r>
            <a:rPr lang="en-US" sz="1800" dirty="0" smtClean="0">
              <a:solidFill>
                <a:schemeClr val="tx1"/>
              </a:solidFill>
            </a:rPr>
            <a:t> de forma </a:t>
          </a:r>
          <a:r>
            <a:rPr lang="en-US" sz="1800" dirty="0" err="1" smtClean="0">
              <a:solidFill>
                <a:schemeClr val="tx1"/>
              </a:solidFill>
            </a:rPr>
            <a:t>indefinida</a:t>
          </a:r>
          <a:endParaRPr lang="es-MX" sz="1800" dirty="0">
            <a:solidFill>
              <a:schemeClr val="tx1"/>
            </a:solidFill>
          </a:endParaRPr>
        </a:p>
      </dgm:t>
    </dgm:pt>
    <dgm:pt modelId="{4CDAD90E-D7DC-493A-9D33-411D550BE679}" type="parTrans" cxnId="{E301E735-0F90-4A02-AED4-D17761A58A52}">
      <dgm:prSet/>
      <dgm:spPr>
        <a:solidFill>
          <a:srgbClr val="FFCC99"/>
        </a:solidFill>
        <a:ln>
          <a:solidFill>
            <a:srgbClr val="FFCC99"/>
          </a:solidFill>
        </a:ln>
      </dgm:spPr>
      <dgm:t>
        <a:bodyPr/>
        <a:lstStyle/>
        <a:p>
          <a:endParaRPr lang="es-MX"/>
        </a:p>
      </dgm:t>
    </dgm:pt>
    <dgm:pt modelId="{8CA8E770-422E-4BF2-A29D-4A7E000EF65F}" type="sibTrans" cxnId="{E301E735-0F90-4A02-AED4-D17761A58A52}">
      <dgm:prSet/>
      <dgm:spPr/>
      <dgm:t>
        <a:bodyPr/>
        <a:lstStyle/>
        <a:p>
          <a:endParaRPr lang="es-MX"/>
        </a:p>
      </dgm:t>
    </dgm:pt>
    <dgm:pt modelId="{124568DC-8EEE-4EC8-A2EE-DE8FFF97C358}">
      <dgm:prSet custT="1"/>
      <dgm:spPr>
        <a:solidFill>
          <a:schemeClr val="accent3"/>
        </a:solidFill>
        <a:ln>
          <a:solidFill>
            <a:srgbClr val="FFCC99"/>
          </a:solidFill>
        </a:ln>
      </dgm:spPr>
      <dgm:t>
        <a:bodyPr/>
        <a:lstStyle/>
        <a:p>
          <a:pPr rtl="0"/>
          <a:r>
            <a:rPr lang="en-US" sz="1800" dirty="0" err="1" smtClean="0">
              <a:solidFill>
                <a:schemeClr val="tx1"/>
              </a:solidFill>
            </a:rPr>
            <a:t>Partido</a:t>
          </a:r>
          <a:r>
            <a:rPr lang="en-US" sz="1800" dirty="0" smtClean="0">
              <a:solidFill>
                <a:schemeClr val="tx1"/>
              </a:solidFill>
            </a:rPr>
            <a:t> Popular </a:t>
          </a:r>
          <a:r>
            <a:rPr lang="en-US" sz="1800" dirty="0" err="1" smtClean="0">
              <a:solidFill>
                <a:schemeClr val="tx1"/>
              </a:solidFill>
            </a:rPr>
            <a:t>Socialista</a:t>
          </a:r>
          <a:r>
            <a:rPr lang="en-US" sz="1800" dirty="0" smtClean="0">
              <a:solidFill>
                <a:schemeClr val="tx1"/>
              </a:solidFill>
            </a:rPr>
            <a:t> (PPS)</a:t>
          </a:r>
          <a:endParaRPr lang="en-US" sz="1800" dirty="0">
            <a:solidFill>
              <a:schemeClr val="tx1"/>
            </a:solidFill>
          </a:endParaRPr>
        </a:p>
      </dgm:t>
    </dgm:pt>
    <dgm:pt modelId="{815DC8E6-9035-47DD-93A2-A254A7C1D89B}" type="parTrans" cxnId="{85ADE37B-EF26-4A1E-AA7B-66236BC4387B}">
      <dgm:prSet/>
      <dgm:spPr>
        <a:solidFill>
          <a:srgbClr val="FFCC99"/>
        </a:solidFill>
        <a:ln>
          <a:solidFill>
            <a:srgbClr val="FFCC99"/>
          </a:solidFill>
        </a:ln>
      </dgm:spPr>
      <dgm:t>
        <a:bodyPr/>
        <a:lstStyle/>
        <a:p>
          <a:endParaRPr lang="es-MX"/>
        </a:p>
      </dgm:t>
    </dgm:pt>
    <dgm:pt modelId="{616EBF59-9979-4EBC-B99D-3D18C9972B3D}" type="sibTrans" cxnId="{85ADE37B-EF26-4A1E-AA7B-66236BC4387B}">
      <dgm:prSet/>
      <dgm:spPr/>
      <dgm:t>
        <a:bodyPr/>
        <a:lstStyle/>
        <a:p>
          <a:endParaRPr lang="es-MX"/>
        </a:p>
      </dgm:t>
    </dgm:pt>
    <dgm:pt modelId="{9DFD58F0-6FFE-45C6-BE9D-5ED7691CC03E}">
      <dgm:prSet custT="1"/>
      <dgm:spPr>
        <a:solidFill>
          <a:schemeClr val="accent3"/>
        </a:solidFill>
        <a:ln>
          <a:solidFill>
            <a:srgbClr val="FFCC99"/>
          </a:solidFill>
        </a:ln>
      </dgm:spPr>
      <dgm:t>
        <a:bodyPr/>
        <a:lstStyle/>
        <a:p>
          <a:r>
            <a:rPr lang="en-US" sz="1800" dirty="0" smtClean="0">
              <a:solidFill>
                <a:schemeClr val="tx1"/>
              </a:solidFill>
            </a:rPr>
            <a:t>Vicente Lombardo </a:t>
          </a:r>
          <a:r>
            <a:rPr lang="en-US" sz="1800" dirty="0" err="1" smtClean="0">
              <a:solidFill>
                <a:schemeClr val="tx1"/>
              </a:solidFill>
            </a:rPr>
            <a:t>Toledano</a:t>
          </a:r>
          <a:r>
            <a:rPr lang="en-US" sz="1800" dirty="0" smtClean="0">
              <a:solidFill>
                <a:schemeClr val="tx1"/>
              </a:solidFill>
            </a:rPr>
            <a:t>: </a:t>
          </a:r>
          <a:r>
            <a:rPr lang="en-US" sz="1800" dirty="0" err="1" smtClean="0">
              <a:solidFill>
                <a:schemeClr val="tx1"/>
              </a:solidFill>
            </a:rPr>
            <a:t>Profesionalizar</a:t>
          </a:r>
          <a:r>
            <a:rPr lang="en-US" sz="1800" dirty="0" smtClean="0">
              <a:solidFill>
                <a:schemeClr val="tx1"/>
              </a:solidFill>
            </a:rPr>
            <a:t> a los </a:t>
          </a:r>
          <a:r>
            <a:rPr lang="en-US" sz="1800" dirty="0" err="1" smtClean="0">
              <a:solidFill>
                <a:schemeClr val="tx1"/>
              </a:solidFill>
            </a:rPr>
            <a:t>diputados</a:t>
          </a:r>
          <a:r>
            <a:rPr lang="en-US" sz="1800" dirty="0" smtClean="0">
              <a:solidFill>
                <a:schemeClr val="tx1"/>
              </a:solidFill>
            </a:rPr>
            <a:t> </a:t>
          </a:r>
          <a:endParaRPr lang="en-US" sz="1800" dirty="0">
            <a:solidFill>
              <a:schemeClr val="tx1"/>
            </a:solidFill>
          </a:endParaRPr>
        </a:p>
      </dgm:t>
    </dgm:pt>
    <dgm:pt modelId="{99CA411B-ADE8-45F4-B2F7-B2CE2C08A020}" type="parTrans" cxnId="{504E6F4A-F485-4D35-A99F-D673B43A221E}">
      <dgm:prSet/>
      <dgm:spPr>
        <a:solidFill>
          <a:srgbClr val="FFCC99"/>
        </a:solidFill>
        <a:ln>
          <a:solidFill>
            <a:srgbClr val="FFCC99"/>
          </a:solidFill>
        </a:ln>
      </dgm:spPr>
      <dgm:t>
        <a:bodyPr/>
        <a:lstStyle/>
        <a:p>
          <a:endParaRPr lang="es-MX"/>
        </a:p>
      </dgm:t>
    </dgm:pt>
    <dgm:pt modelId="{AC3BE94E-21B5-4E30-875C-1C37A003CFE3}" type="sibTrans" cxnId="{504E6F4A-F485-4D35-A99F-D673B43A221E}">
      <dgm:prSet/>
      <dgm:spPr/>
      <dgm:t>
        <a:bodyPr/>
        <a:lstStyle/>
        <a:p>
          <a:endParaRPr lang="es-MX"/>
        </a:p>
      </dgm:t>
    </dgm:pt>
    <dgm:pt modelId="{E214BEAD-909E-44FA-AD96-A7252CE223AD}">
      <dgm:prSet phldrT="[Texto]" custT="1"/>
      <dgm:spPr>
        <a:solidFill>
          <a:schemeClr val="accent3"/>
        </a:solidFill>
        <a:ln>
          <a:solidFill>
            <a:srgbClr val="FFCC99"/>
          </a:solidFill>
        </a:ln>
      </dgm:spPr>
      <dgm:t>
        <a:bodyPr/>
        <a:lstStyle/>
        <a:p>
          <a:pPr rtl="0"/>
          <a:r>
            <a:rPr lang="es-MX" sz="2700" b="1" dirty="0" smtClean="0">
              <a:solidFill>
                <a:schemeClr val="tx1"/>
              </a:solidFill>
            </a:rPr>
            <a:t>Reforma de 1964</a:t>
          </a:r>
          <a:endParaRPr lang="es-MX" sz="2700" b="1" dirty="0">
            <a:solidFill>
              <a:schemeClr val="tx1"/>
            </a:solidFill>
          </a:endParaRPr>
        </a:p>
      </dgm:t>
    </dgm:pt>
    <dgm:pt modelId="{BAFD3B0C-77CB-43DC-9A28-0AB233F29C82}" type="parTrans" cxnId="{321744A0-8916-434A-80FF-7BF91D52E2AD}">
      <dgm:prSet/>
      <dgm:spPr/>
      <dgm:t>
        <a:bodyPr/>
        <a:lstStyle/>
        <a:p>
          <a:endParaRPr lang="es-MX"/>
        </a:p>
      </dgm:t>
    </dgm:pt>
    <dgm:pt modelId="{DE601FE9-4AD5-48CC-98D6-0177466BE6B6}" type="sibTrans" cxnId="{321744A0-8916-434A-80FF-7BF91D52E2AD}">
      <dgm:prSet/>
      <dgm:spPr/>
      <dgm:t>
        <a:bodyPr/>
        <a:lstStyle/>
        <a:p>
          <a:endParaRPr lang="es-MX"/>
        </a:p>
      </dgm:t>
    </dgm:pt>
    <dgm:pt modelId="{071B60FE-DF98-4235-B928-C149D7E767E4}">
      <dgm:prSet custT="1"/>
      <dgm:spPr>
        <a:solidFill>
          <a:schemeClr val="accent3"/>
        </a:solidFill>
        <a:ln>
          <a:solidFill>
            <a:srgbClr val="FFCC99"/>
          </a:solidFill>
        </a:ln>
      </dgm:spPr>
      <dgm:t>
        <a:bodyPr/>
        <a:lstStyle/>
        <a:p>
          <a:pPr rtl="0"/>
          <a:r>
            <a:rPr lang="en-US" sz="1800" dirty="0" err="1" smtClean="0">
              <a:solidFill>
                <a:schemeClr val="tx1"/>
              </a:solidFill>
            </a:rPr>
            <a:t>Dictamen</a:t>
          </a:r>
          <a:r>
            <a:rPr lang="en-US" sz="1800" dirty="0" smtClean="0">
              <a:solidFill>
                <a:schemeClr val="tx1"/>
              </a:solidFill>
            </a:rPr>
            <a:t>: </a:t>
          </a:r>
          <a:r>
            <a:rPr lang="en-US" sz="1800" dirty="0" err="1" smtClean="0">
              <a:solidFill>
                <a:schemeClr val="tx1"/>
              </a:solidFill>
            </a:rPr>
            <a:t>Limitó</a:t>
          </a:r>
          <a:r>
            <a:rPr lang="en-US" sz="1800" dirty="0" smtClean="0">
              <a:solidFill>
                <a:schemeClr val="tx1"/>
              </a:solidFill>
            </a:rPr>
            <a:t> la </a:t>
          </a:r>
          <a:r>
            <a:rPr lang="en-US" sz="1800" dirty="0" err="1" smtClean="0">
              <a:solidFill>
                <a:schemeClr val="tx1"/>
              </a:solidFill>
            </a:rPr>
            <a:t>reelección</a:t>
          </a:r>
          <a:r>
            <a:rPr lang="en-US" sz="1800" dirty="0" smtClean="0">
              <a:solidFill>
                <a:schemeClr val="tx1"/>
              </a:solidFill>
            </a:rPr>
            <a:t> a dos </a:t>
          </a:r>
          <a:r>
            <a:rPr lang="en-US" sz="1800" dirty="0" err="1" smtClean="0">
              <a:solidFill>
                <a:schemeClr val="tx1"/>
              </a:solidFill>
            </a:rPr>
            <a:t>periodos</a:t>
          </a:r>
          <a:r>
            <a:rPr lang="en-US" sz="1800" dirty="0" smtClean="0">
              <a:solidFill>
                <a:schemeClr val="tx1"/>
              </a:solidFill>
            </a:rPr>
            <a:t> </a:t>
          </a:r>
          <a:r>
            <a:rPr lang="en-US" sz="1800" dirty="0" err="1" smtClean="0">
              <a:solidFill>
                <a:schemeClr val="tx1"/>
              </a:solidFill>
            </a:rPr>
            <a:t>consecutivos</a:t>
          </a:r>
          <a:endParaRPr lang="en-US" sz="1800" dirty="0">
            <a:solidFill>
              <a:schemeClr val="tx1"/>
            </a:solidFill>
          </a:endParaRPr>
        </a:p>
      </dgm:t>
    </dgm:pt>
    <dgm:pt modelId="{159E03DC-E0C2-4D0E-A5F4-1A6F1C6A381C}" type="parTrans" cxnId="{6BCBBD4B-0B7E-47F2-AC36-A0F230F4BA99}">
      <dgm:prSet/>
      <dgm:spPr>
        <a:solidFill>
          <a:srgbClr val="FFCC99"/>
        </a:solidFill>
        <a:ln>
          <a:solidFill>
            <a:srgbClr val="FFCC99"/>
          </a:solidFill>
        </a:ln>
      </dgm:spPr>
      <dgm:t>
        <a:bodyPr/>
        <a:lstStyle/>
        <a:p>
          <a:endParaRPr lang="es-MX"/>
        </a:p>
      </dgm:t>
    </dgm:pt>
    <dgm:pt modelId="{959B19B0-D746-4A73-8B03-E286F217B004}" type="sibTrans" cxnId="{6BCBBD4B-0B7E-47F2-AC36-A0F230F4BA99}">
      <dgm:prSet/>
      <dgm:spPr/>
      <dgm:t>
        <a:bodyPr/>
        <a:lstStyle/>
        <a:p>
          <a:endParaRPr lang="es-MX"/>
        </a:p>
      </dgm:t>
    </dgm:pt>
    <dgm:pt modelId="{660DF53A-8194-4018-A8AE-8BB15D39EEF5}">
      <dgm:prSet custT="1"/>
      <dgm:spPr>
        <a:solidFill>
          <a:schemeClr val="accent3"/>
        </a:solidFill>
        <a:ln>
          <a:solidFill>
            <a:srgbClr val="FFCC99"/>
          </a:solidFill>
        </a:ln>
      </dgm:spPr>
      <dgm:t>
        <a:bodyPr/>
        <a:lstStyle/>
        <a:p>
          <a:pPr rtl="0"/>
          <a:r>
            <a:rPr lang="en-US" sz="1800" dirty="0" err="1" smtClean="0">
              <a:solidFill>
                <a:schemeClr val="tx1"/>
              </a:solidFill>
            </a:rPr>
            <a:t>Consenso</a:t>
          </a:r>
          <a:r>
            <a:rPr lang="en-US" sz="1800" dirty="0" smtClean="0">
              <a:solidFill>
                <a:schemeClr val="tx1"/>
              </a:solidFill>
            </a:rPr>
            <a:t> entre </a:t>
          </a:r>
          <a:r>
            <a:rPr lang="en-US" sz="1800" dirty="0" err="1" smtClean="0">
              <a:solidFill>
                <a:schemeClr val="tx1"/>
              </a:solidFill>
            </a:rPr>
            <a:t>diputados</a:t>
          </a:r>
          <a:r>
            <a:rPr lang="en-US" sz="1800" dirty="0" smtClean="0">
              <a:solidFill>
                <a:schemeClr val="tx1"/>
              </a:solidFill>
            </a:rPr>
            <a:t>: </a:t>
          </a:r>
          <a:endParaRPr lang="en-US" sz="1800" dirty="0">
            <a:solidFill>
              <a:schemeClr val="tx1"/>
            </a:solidFill>
          </a:endParaRPr>
        </a:p>
      </dgm:t>
    </dgm:pt>
    <dgm:pt modelId="{306A21C7-24A6-42B3-85BC-494198BF623B}" type="parTrans" cxnId="{435CCED6-6A34-4D47-8B4E-E43EF2B98F41}">
      <dgm:prSet/>
      <dgm:spPr>
        <a:solidFill>
          <a:srgbClr val="FFCC99"/>
        </a:solidFill>
        <a:ln>
          <a:solidFill>
            <a:srgbClr val="FFCC99"/>
          </a:solidFill>
        </a:ln>
      </dgm:spPr>
      <dgm:t>
        <a:bodyPr/>
        <a:lstStyle/>
        <a:p>
          <a:endParaRPr lang="es-MX"/>
        </a:p>
      </dgm:t>
    </dgm:pt>
    <dgm:pt modelId="{6D400B87-F1E6-4D7E-A1F0-BC35CA7519E1}" type="sibTrans" cxnId="{435CCED6-6A34-4D47-8B4E-E43EF2B98F41}">
      <dgm:prSet/>
      <dgm:spPr/>
      <dgm:t>
        <a:bodyPr/>
        <a:lstStyle/>
        <a:p>
          <a:endParaRPr lang="es-MX"/>
        </a:p>
      </dgm:t>
    </dgm:pt>
    <dgm:pt modelId="{193554FF-99CF-4D84-A9FC-960765A9B5AA}">
      <dgm:prSet custT="1"/>
      <dgm:spPr>
        <a:solidFill>
          <a:schemeClr val="accent3"/>
        </a:solidFill>
        <a:ln>
          <a:solidFill>
            <a:srgbClr val="FFCC99"/>
          </a:solidFill>
        </a:ln>
      </dgm:spPr>
      <dgm:t>
        <a:bodyPr/>
        <a:lstStyle/>
        <a:p>
          <a:pPr rtl="0"/>
          <a:r>
            <a:rPr lang="en-US" sz="1600" dirty="0" err="1" smtClean="0">
              <a:solidFill>
                <a:schemeClr val="tx1"/>
              </a:solidFill>
            </a:rPr>
            <a:t>Oradores</a:t>
          </a:r>
          <a:r>
            <a:rPr lang="en-US" sz="1600" dirty="0" smtClean="0">
              <a:solidFill>
                <a:schemeClr val="tx1"/>
              </a:solidFill>
            </a:rPr>
            <a:t> del PPS, PAN, PARM y PRI </a:t>
          </a:r>
          <a:r>
            <a:rPr lang="en-US" sz="1600" dirty="0" err="1" smtClean="0">
              <a:solidFill>
                <a:schemeClr val="tx1"/>
              </a:solidFill>
            </a:rPr>
            <a:t>hablaron</a:t>
          </a:r>
          <a:r>
            <a:rPr lang="en-US" sz="1600" dirty="0" smtClean="0">
              <a:solidFill>
                <a:schemeClr val="tx1"/>
              </a:solidFill>
            </a:rPr>
            <a:t> a favor</a:t>
          </a:r>
          <a:endParaRPr lang="en-US" sz="1600" dirty="0">
            <a:solidFill>
              <a:schemeClr val="tx1"/>
            </a:solidFill>
          </a:endParaRPr>
        </a:p>
      </dgm:t>
    </dgm:pt>
    <dgm:pt modelId="{48908648-9835-4463-8C90-24C8DDFE3315}" type="parTrans" cxnId="{3EC7FA2D-FB1E-419E-9968-564F56ABCDCB}">
      <dgm:prSet/>
      <dgm:spPr/>
      <dgm:t>
        <a:bodyPr/>
        <a:lstStyle/>
        <a:p>
          <a:endParaRPr lang="es-MX"/>
        </a:p>
      </dgm:t>
    </dgm:pt>
    <dgm:pt modelId="{18257871-5296-4DBD-8297-B6FB419C2D96}" type="sibTrans" cxnId="{3EC7FA2D-FB1E-419E-9968-564F56ABCDCB}">
      <dgm:prSet/>
      <dgm:spPr/>
      <dgm:t>
        <a:bodyPr/>
        <a:lstStyle/>
        <a:p>
          <a:endParaRPr lang="es-MX"/>
        </a:p>
      </dgm:t>
    </dgm:pt>
    <dgm:pt modelId="{02A97F70-B4A7-453B-B97F-AC44A9DD7585}">
      <dgm:prSet custT="1"/>
      <dgm:spPr>
        <a:solidFill>
          <a:schemeClr val="accent3"/>
        </a:solidFill>
        <a:ln>
          <a:solidFill>
            <a:srgbClr val="FFCC99"/>
          </a:solidFill>
        </a:ln>
      </dgm:spPr>
      <dgm:t>
        <a:bodyPr/>
        <a:lstStyle/>
        <a:p>
          <a:pPr rtl="0"/>
          <a:r>
            <a:rPr lang="en-US" sz="1600" dirty="0" err="1" smtClean="0">
              <a:solidFill>
                <a:schemeClr val="tx1"/>
              </a:solidFill>
            </a:rPr>
            <a:t>Reelección</a:t>
          </a:r>
          <a:r>
            <a:rPr lang="en-US" sz="1600" dirty="0" smtClean="0">
              <a:solidFill>
                <a:schemeClr val="tx1"/>
              </a:solidFill>
            </a:rPr>
            <a:t> </a:t>
          </a:r>
          <a:r>
            <a:rPr lang="en-US" sz="1600" dirty="0" err="1" smtClean="0">
              <a:solidFill>
                <a:schemeClr val="tx1"/>
              </a:solidFill>
            </a:rPr>
            <a:t>legislativa</a:t>
          </a:r>
          <a:r>
            <a:rPr lang="en-US" sz="1600" dirty="0" smtClean="0">
              <a:solidFill>
                <a:schemeClr val="tx1"/>
              </a:solidFill>
            </a:rPr>
            <a:t> </a:t>
          </a:r>
          <a:r>
            <a:rPr lang="en-US" sz="1600" dirty="0" smtClean="0">
              <a:solidFill>
                <a:schemeClr val="tx1"/>
              </a:solidFill>
              <a:latin typeface="Arial"/>
              <a:cs typeface="Arial"/>
            </a:rPr>
            <a:t>≠</a:t>
          </a:r>
          <a:r>
            <a:rPr lang="en-US" sz="1600" dirty="0" smtClean="0">
              <a:solidFill>
                <a:schemeClr val="tx1"/>
              </a:solidFill>
            </a:rPr>
            <a:t> </a:t>
          </a:r>
          <a:r>
            <a:rPr lang="en-US" sz="1600" dirty="0" err="1" smtClean="0">
              <a:solidFill>
                <a:schemeClr val="tx1"/>
              </a:solidFill>
            </a:rPr>
            <a:t>presidencial</a:t>
          </a:r>
          <a:endParaRPr lang="en-US" sz="1600" dirty="0">
            <a:solidFill>
              <a:schemeClr val="tx1"/>
            </a:solidFill>
          </a:endParaRPr>
        </a:p>
      </dgm:t>
    </dgm:pt>
    <dgm:pt modelId="{D06A87AE-2381-4F89-AF60-B7425F694287}" type="parTrans" cxnId="{720CA084-E8F0-41DB-A283-B36E3F45D67F}">
      <dgm:prSet/>
      <dgm:spPr/>
      <dgm:t>
        <a:bodyPr/>
        <a:lstStyle/>
        <a:p>
          <a:endParaRPr lang="es-MX"/>
        </a:p>
      </dgm:t>
    </dgm:pt>
    <dgm:pt modelId="{EDBF122E-1639-4775-8E13-F4B59342861D}" type="sibTrans" cxnId="{720CA084-E8F0-41DB-A283-B36E3F45D67F}">
      <dgm:prSet/>
      <dgm:spPr/>
      <dgm:t>
        <a:bodyPr/>
        <a:lstStyle/>
        <a:p>
          <a:endParaRPr lang="es-MX"/>
        </a:p>
      </dgm:t>
    </dgm:pt>
    <dgm:pt modelId="{8438976B-AADE-4E79-BFC4-FB782C7BED5B}" type="pres">
      <dgm:prSet presAssocID="{D915F437-14F0-4E79-B7F7-9E188B38D41D}" presName="cycle" presStyleCnt="0">
        <dgm:presLayoutVars>
          <dgm:chMax val="1"/>
          <dgm:dir/>
          <dgm:animLvl val="ctr"/>
          <dgm:resizeHandles val="exact"/>
        </dgm:presLayoutVars>
      </dgm:prSet>
      <dgm:spPr/>
      <dgm:t>
        <a:bodyPr/>
        <a:lstStyle/>
        <a:p>
          <a:endParaRPr lang="es-MX"/>
        </a:p>
      </dgm:t>
    </dgm:pt>
    <dgm:pt modelId="{5E4A0B30-BFBD-441A-BD2A-7F078ACDC515}" type="pres">
      <dgm:prSet presAssocID="{E214BEAD-909E-44FA-AD96-A7252CE223AD}" presName="centerShape" presStyleLbl="node0" presStyleIdx="0" presStyleCnt="1"/>
      <dgm:spPr/>
      <dgm:t>
        <a:bodyPr/>
        <a:lstStyle/>
        <a:p>
          <a:endParaRPr lang="es-MX"/>
        </a:p>
      </dgm:t>
    </dgm:pt>
    <dgm:pt modelId="{CE39228A-3D12-482D-B0CB-F413811F9385}" type="pres">
      <dgm:prSet presAssocID="{4CDAD90E-D7DC-493A-9D33-411D550BE679}" presName="parTrans" presStyleLbl="bgSibTrans2D1" presStyleIdx="0" presStyleCnt="5" custLinFactNeighborX="1413" custLinFactNeighborY="9418"/>
      <dgm:spPr/>
      <dgm:t>
        <a:bodyPr/>
        <a:lstStyle/>
        <a:p>
          <a:endParaRPr lang="es-MX"/>
        </a:p>
      </dgm:t>
    </dgm:pt>
    <dgm:pt modelId="{6540A27E-442E-49FB-B08E-D881AAF4EAB5}" type="pres">
      <dgm:prSet presAssocID="{5C9E3804-BB3A-43E1-9E93-7699AC34B34F}" presName="node" presStyleLbl="node1" presStyleIdx="0" presStyleCnt="5">
        <dgm:presLayoutVars>
          <dgm:bulletEnabled val="1"/>
        </dgm:presLayoutVars>
      </dgm:prSet>
      <dgm:spPr/>
      <dgm:t>
        <a:bodyPr/>
        <a:lstStyle/>
        <a:p>
          <a:endParaRPr lang="es-MX"/>
        </a:p>
      </dgm:t>
    </dgm:pt>
    <dgm:pt modelId="{85E93624-52C1-41C3-94D3-D8D788D819E0}" type="pres">
      <dgm:prSet presAssocID="{815DC8E6-9035-47DD-93A2-A254A7C1D89B}" presName="parTrans" presStyleLbl="bgSibTrans2D1" presStyleIdx="1" presStyleCnt="5" custLinFactNeighborX="1413" custLinFactNeighborY="9418"/>
      <dgm:spPr/>
      <dgm:t>
        <a:bodyPr/>
        <a:lstStyle/>
        <a:p>
          <a:endParaRPr lang="es-MX"/>
        </a:p>
      </dgm:t>
    </dgm:pt>
    <dgm:pt modelId="{5C4B123B-5F79-4159-8379-919514112D93}" type="pres">
      <dgm:prSet presAssocID="{124568DC-8EEE-4EC8-A2EE-DE8FFF97C358}" presName="node" presStyleLbl="node1" presStyleIdx="1" presStyleCnt="5">
        <dgm:presLayoutVars>
          <dgm:bulletEnabled val="1"/>
        </dgm:presLayoutVars>
      </dgm:prSet>
      <dgm:spPr/>
      <dgm:t>
        <a:bodyPr/>
        <a:lstStyle/>
        <a:p>
          <a:endParaRPr lang="es-MX"/>
        </a:p>
      </dgm:t>
    </dgm:pt>
    <dgm:pt modelId="{FE9D98A0-FAC0-42EA-8F6C-CA101393A0EC}" type="pres">
      <dgm:prSet presAssocID="{99CA411B-ADE8-45F4-B2F7-B2CE2C08A020}" presName="parTrans" presStyleLbl="bgSibTrans2D1" presStyleIdx="2" presStyleCnt="5" custLinFactNeighborX="1413" custLinFactNeighborY="9418"/>
      <dgm:spPr/>
      <dgm:t>
        <a:bodyPr/>
        <a:lstStyle/>
        <a:p>
          <a:endParaRPr lang="es-MX"/>
        </a:p>
      </dgm:t>
    </dgm:pt>
    <dgm:pt modelId="{EAB893B8-6327-4DC7-8D1C-988A28E08048}" type="pres">
      <dgm:prSet presAssocID="{9DFD58F0-6FFE-45C6-BE9D-5ED7691CC03E}" presName="node" presStyleLbl="node1" presStyleIdx="2" presStyleCnt="5">
        <dgm:presLayoutVars>
          <dgm:bulletEnabled val="1"/>
        </dgm:presLayoutVars>
      </dgm:prSet>
      <dgm:spPr/>
      <dgm:t>
        <a:bodyPr/>
        <a:lstStyle/>
        <a:p>
          <a:endParaRPr lang="es-MX"/>
        </a:p>
      </dgm:t>
    </dgm:pt>
    <dgm:pt modelId="{E8649346-2153-4076-8FC7-6787D0650DC4}" type="pres">
      <dgm:prSet presAssocID="{159E03DC-E0C2-4D0E-A5F4-1A6F1C6A381C}" presName="parTrans" presStyleLbl="bgSibTrans2D1" presStyleIdx="3" presStyleCnt="5" custLinFactNeighborX="1413" custLinFactNeighborY="9418"/>
      <dgm:spPr/>
      <dgm:t>
        <a:bodyPr/>
        <a:lstStyle/>
        <a:p>
          <a:endParaRPr lang="es-MX"/>
        </a:p>
      </dgm:t>
    </dgm:pt>
    <dgm:pt modelId="{81E97D7F-37CB-41B6-A4C3-35305DABDCE8}" type="pres">
      <dgm:prSet presAssocID="{071B60FE-DF98-4235-B928-C149D7E767E4}" presName="node" presStyleLbl="node1" presStyleIdx="3" presStyleCnt="5">
        <dgm:presLayoutVars>
          <dgm:bulletEnabled val="1"/>
        </dgm:presLayoutVars>
      </dgm:prSet>
      <dgm:spPr/>
      <dgm:t>
        <a:bodyPr/>
        <a:lstStyle/>
        <a:p>
          <a:endParaRPr lang="es-MX"/>
        </a:p>
      </dgm:t>
    </dgm:pt>
    <dgm:pt modelId="{C1C21157-6D88-4E82-9661-F3BD8E29E62D}" type="pres">
      <dgm:prSet presAssocID="{306A21C7-24A6-42B3-85BC-494198BF623B}" presName="parTrans" presStyleLbl="bgSibTrans2D1" presStyleIdx="4" presStyleCnt="5" custLinFactNeighborX="1413" custLinFactNeighborY="9418"/>
      <dgm:spPr/>
      <dgm:t>
        <a:bodyPr/>
        <a:lstStyle/>
        <a:p>
          <a:endParaRPr lang="es-MX"/>
        </a:p>
      </dgm:t>
    </dgm:pt>
    <dgm:pt modelId="{F25CCE42-3115-44E9-ACB2-2BDAFCA8952E}" type="pres">
      <dgm:prSet presAssocID="{660DF53A-8194-4018-A8AE-8BB15D39EEF5}" presName="node" presStyleLbl="node1" presStyleIdx="4" presStyleCnt="5" custScaleY="138351">
        <dgm:presLayoutVars>
          <dgm:bulletEnabled val="1"/>
        </dgm:presLayoutVars>
      </dgm:prSet>
      <dgm:spPr/>
      <dgm:t>
        <a:bodyPr/>
        <a:lstStyle/>
        <a:p>
          <a:endParaRPr lang="es-MX"/>
        </a:p>
      </dgm:t>
    </dgm:pt>
  </dgm:ptLst>
  <dgm:cxnLst>
    <dgm:cxn modelId="{9B5F8D1B-7931-4B83-A0AA-B087A1FF0880}" type="presOf" srcId="{071B60FE-DF98-4235-B928-C149D7E767E4}" destId="{81E97D7F-37CB-41B6-A4C3-35305DABDCE8}" srcOrd="0" destOrd="0" presId="urn:microsoft.com/office/officeart/2005/8/layout/radial4"/>
    <dgm:cxn modelId="{DF91C3B3-3916-4350-97E3-FBA7468C83F0}" type="presOf" srcId="{02A97F70-B4A7-453B-B97F-AC44A9DD7585}" destId="{F25CCE42-3115-44E9-ACB2-2BDAFCA8952E}" srcOrd="0" destOrd="2" presId="urn:microsoft.com/office/officeart/2005/8/layout/radial4"/>
    <dgm:cxn modelId="{E301E735-0F90-4A02-AED4-D17761A58A52}" srcId="{E214BEAD-909E-44FA-AD96-A7252CE223AD}" destId="{5C9E3804-BB3A-43E1-9E93-7699AC34B34F}" srcOrd="0" destOrd="0" parTransId="{4CDAD90E-D7DC-493A-9D33-411D550BE679}" sibTransId="{8CA8E770-422E-4BF2-A29D-4A7E000EF65F}"/>
    <dgm:cxn modelId="{321744A0-8916-434A-80FF-7BF91D52E2AD}" srcId="{D915F437-14F0-4E79-B7F7-9E188B38D41D}" destId="{E214BEAD-909E-44FA-AD96-A7252CE223AD}" srcOrd="0" destOrd="0" parTransId="{BAFD3B0C-77CB-43DC-9A28-0AB233F29C82}" sibTransId="{DE601FE9-4AD5-48CC-98D6-0177466BE6B6}"/>
    <dgm:cxn modelId="{6D5D7468-C65F-4779-AAC2-976B76D04E48}" type="presOf" srcId="{660DF53A-8194-4018-A8AE-8BB15D39EEF5}" destId="{F25CCE42-3115-44E9-ACB2-2BDAFCA8952E}" srcOrd="0" destOrd="0" presId="urn:microsoft.com/office/officeart/2005/8/layout/radial4"/>
    <dgm:cxn modelId="{3EC7FA2D-FB1E-419E-9968-564F56ABCDCB}" srcId="{660DF53A-8194-4018-A8AE-8BB15D39EEF5}" destId="{193554FF-99CF-4D84-A9FC-960765A9B5AA}" srcOrd="0" destOrd="0" parTransId="{48908648-9835-4463-8C90-24C8DDFE3315}" sibTransId="{18257871-5296-4DBD-8297-B6FB419C2D96}"/>
    <dgm:cxn modelId="{804CF23F-3AE7-46F4-8872-60D3B349FCF1}" type="presOf" srcId="{159E03DC-E0C2-4D0E-A5F4-1A6F1C6A381C}" destId="{E8649346-2153-4076-8FC7-6787D0650DC4}" srcOrd="0" destOrd="0" presId="urn:microsoft.com/office/officeart/2005/8/layout/radial4"/>
    <dgm:cxn modelId="{ED39D0FF-B439-4DE7-A4C4-34E522470077}" type="presOf" srcId="{E214BEAD-909E-44FA-AD96-A7252CE223AD}" destId="{5E4A0B30-BFBD-441A-BD2A-7F078ACDC515}" srcOrd="0" destOrd="0" presId="urn:microsoft.com/office/officeart/2005/8/layout/radial4"/>
    <dgm:cxn modelId="{435CCED6-6A34-4D47-8B4E-E43EF2B98F41}" srcId="{E214BEAD-909E-44FA-AD96-A7252CE223AD}" destId="{660DF53A-8194-4018-A8AE-8BB15D39EEF5}" srcOrd="4" destOrd="0" parTransId="{306A21C7-24A6-42B3-85BC-494198BF623B}" sibTransId="{6D400B87-F1E6-4D7E-A1F0-BC35CA7519E1}"/>
    <dgm:cxn modelId="{E2127F21-2414-4F57-9DE5-89813A667D18}" type="presOf" srcId="{99CA411B-ADE8-45F4-B2F7-B2CE2C08A020}" destId="{FE9D98A0-FAC0-42EA-8F6C-CA101393A0EC}" srcOrd="0" destOrd="0" presId="urn:microsoft.com/office/officeart/2005/8/layout/radial4"/>
    <dgm:cxn modelId="{1A067E1D-1213-4925-A3CB-B88B017A1763}" type="presOf" srcId="{D915F437-14F0-4E79-B7F7-9E188B38D41D}" destId="{8438976B-AADE-4E79-BFC4-FB782C7BED5B}" srcOrd="0" destOrd="0" presId="urn:microsoft.com/office/officeart/2005/8/layout/radial4"/>
    <dgm:cxn modelId="{720CA084-E8F0-41DB-A283-B36E3F45D67F}" srcId="{660DF53A-8194-4018-A8AE-8BB15D39EEF5}" destId="{02A97F70-B4A7-453B-B97F-AC44A9DD7585}" srcOrd="1" destOrd="0" parTransId="{D06A87AE-2381-4F89-AF60-B7425F694287}" sibTransId="{EDBF122E-1639-4775-8E13-F4B59342861D}"/>
    <dgm:cxn modelId="{11BB255A-8D5F-4180-A563-494BC075F48C}" type="presOf" srcId="{4CDAD90E-D7DC-493A-9D33-411D550BE679}" destId="{CE39228A-3D12-482D-B0CB-F413811F9385}" srcOrd="0" destOrd="0" presId="urn:microsoft.com/office/officeart/2005/8/layout/radial4"/>
    <dgm:cxn modelId="{48819906-D900-48DC-BFEA-C98FE164A1A2}" type="presOf" srcId="{193554FF-99CF-4D84-A9FC-960765A9B5AA}" destId="{F25CCE42-3115-44E9-ACB2-2BDAFCA8952E}" srcOrd="0" destOrd="1" presId="urn:microsoft.com/office/officeart/2005/8/layout/radial4"/>
    <dgm:cxn modelId="{FD2E7E62-358C-455B-83EA-0CF7B1AF8AC5}" type="presOf" srcId="{124568DC-8EEE-4EC8-A2EE-DE8FFF97C358}" destId="{5C4B123B-5F79-4159-8379-919514112D93}" srcOrd="0" destOrd="0" presId="urn:microsoft.com/office/officeart/2005/8/layout/radial4"/>
    <dgm:cxn modelId="{85ADE37B-EF26-4A1E-AA7B-66236BC4387B}" srcId="{E214BEAD-909E-44FA-AD96-A7252CE223AD}" destId="{124568DC-8EEE-4EC8-A2EE-DE8FFF97C358}" srcOrd="1" destOrd="0" parTransId="{815DC8E6-9035-47DD-93A2-A254A7C1D89B}" sibTransId="{616EBF59-9979-4EBC-B99D-3D18C9972B3D}"/>
    <dgm:cxn modelId="{2DB12A42-CDED-4B4F-AC7E-069DFADA7971}" type="presOf" srcId="{815DC8E6-9035-47DD-93A2-A254A7C1D89B}" destId="{85E93624-52C1-41C3-94D3-D8D788D819E0}" srcOrd="0" destOrd="0" presId="urn:microsoft.com/office/officeart/2005/8/layout/radial4"/>
    <dgm:cxn modelId="{DE3E1969-6EC9-4072-94F3-D327196DA8F5}" type="presOf" srcId="{306A21C7-24A6-42B3-85BC-494198BF623B}" destId="{C1C21157-6D88-4E82-9661-F3BD8E29E62D}" srcOrd="0" destOrd="0" presId="urn:microsoft.com/office/officeart/2005/8/layout/radial4"/>
    <dgm:cxn modelId="{93CD8AC3-9CDF-4CD3-AEA1-37F61089E1B0}" type="presOf" srcId="{9DFD58F0-6FFE-45C6-BE9D-5ED7691CC03E}" destId="{EAB893B8-6327-4DC7-8D1C-988A28E08048}" srcOrd="0" destOrd="0" presId="urn:microsoft.com/office/officeart/2005/8/layout/radial4"/>
    <dgm:cxn modelId="{67B1D20F-E5C5-48BD-95B2-799D7CA82EB3}" type="presOf" srcId="{5C9E3804-BB3A-43E1-9E93-7699AC34B34F}" destId="{6540A27E-442E-49FB-B08E-D881AAF4EAB5}" srcOrd="0" destOrd="0" presId="urn:microsoft.com/office/officeart/2005/8/layout/radial4"/>
    <dgm:cxn modelId="{6BCBBD4B-0B7E-47F2-AC36-A0F230F4BA99}" srcId="{E214BEAD-909E-44FA-AD96-A7252CE223AD}" destId="{071B60FE-DF98-4235-B928-C149D7E767E4}" srcOrd="3" destOrd="0" parTransId="{159E03DC-E0C2-4D0E-A5F4-1A6F1C6A381C}" sibTransId="{959B19B0-D746-4A73-8B03-E286F217B004}"/>
    <dgm:cxn modelId="{504E6F4A-F485-4D35-A99F-D673B43A221E}" srcId="{E214BEAD-909E-44FA-AD96-A7252CE223AD}" destId="{9DFD58F0-6FFE-45C6-BE9D-5ED7691CC03E}" srcOrd="2" destOrd="0" parTransId="{99CA411B-ADE8-45F4-B2F7-B2CE2C08A020}" sibTransId="{AC3BE94E-21B5-4E30-875C-1C37A003CFE3}"/>
    <dgm:cxn modelId="{7FBE123B-F53E-4422-A937-BC9C812307D3}" type="presParOf" srcId="{8438976B-AADE-4E79-BFC4-FB782C7BED5B}" destId="{5E4A0B30-BFBD-441A-BD2A-7F078ACDC515}" srcOrd="0" destOrd="0" presId="urn:microsoft.com/office/officeart/2005/8/layout/radial4"/>
    <dgm:cxn modelId="{7149A201-6D7F-43C5-98B1-D7CC50578B4C}" type="presParOf" srcId="{8438976B-AADE-4E79-BFC4-FB782C7BED5B}" destId="{CE39228A-3D12-482D-B0CB-F413811F9385}" srcOrd="1" destOrd="0" presId="urn:microsoft.com/office/officeart/2005/8/layout/radial4"/>
    <dgm:cxn modelId="{8D79F3AA-E4ED-4E11-AD7F-1047DD8FE6FB}" type="presParOf" srcId="{8438976B-AADE-4E79-BFC4-FB782C7BED5B}" destId="{6540A27E-442E-49FB-B08E-D881AAF4EAB5}" srcOrd="2" destOrd="0" presId="urn:microsoft.com/office/officeart/2005/8/layout/radial4"/>
    <dgm:cxn modelId="{B28B469B-B1A9-47F6-86AA-0B12B738140B}" type="presParOf" srcId="{8438976B-AADE-4E79-BFC4-FB782C7BED5B}" destId="{85E93624-52C1-41C3-94D3-D8D788D819E0}" srcOrd="3" destOrd="0" presId="urn:microsoft.com/office/officeart/2005/8/layout/radial4"/>
    <dgm:cxn modelId="{E32F925A-91F6-4703-8F1C-5E6EDB4C8336}" type="presParOf" srcId="{8438976B-AADE-4E79-BFC4-FB782C7BED5B}" destId="{5C4B123B-5F79-4159-8379-919514112D93}" srcOrd="4" destOrd="0" presId="urn:microsoft.com/office/officeart/2005/8/layout/radial4"/>
    <dgm:cxn modelId="{246905C8-F412-4D04-B7D6-9D95543EC3E0}" type="presParOf" srcId="{8438976B-AADE-4E79-BFC4-FB782C7BED5B}" destId="{FE9D98A0-FAC0-42EA-8F6C-CA101393A0EC}" srcOrd="5" destOrd="0" presId="urn:microsoft.com/office/officeart/2005/8/layout/radial4"/>
    <dgm:cxn modelId="{2F8A238D-FB34-4094-95A2-7D1B177D1E3C}" type="presParOf" srcId="{8438976B-AADE-4E79-BFC4-FB782C7BED5B}" destId="{EAB893B8-6327-4DC7-8D1C-988A28E08048}" srcOrd="6" destOrd="0" presId="urn:microsoft.com/office/officeart/2005/8/layout/radial4"/>
    <dgm:cxn modelId="{CA2AFD99-5967-4280-B0C2-7ABEE6721E23}" type="presParOf" srcId="{8438976B-AADE-4E79-BFC4-FB782C7BED5B}" destId="{E8649346-2153-4076-8FC7-6787D0650DC4}" srcOrd="7" destOrd="0" presId="urn:microsoft.com/office/officeart/2005/8/layout/radial4"/>
    <dgm:cxn modelId="{62335A86-255B-4709-ADE8-263304DCF422}" type="presParOf" srcId="{8438976B-AADE-4E79-BFC4-FB782C7BED5B}" destId="{81E97D7F-37CB-41B6-A4C3-35305DABDCE8}" srcOrd="8" destOrd="0" presId="urn:microsoft.com/office/officeart/2005/8/layout/radial4"/>
    <dgm:cxn modelId="{8B34206A-3738-43DC-AE07-137F3DE64819}" type="presParOf" srcId="{8438976B-AADE-4E79-BFC4-FB782C7BED5B}" destId="{C1C21157-6D88-4E82-9661-F3BD8E29E62D}" srcOrd="9" destOrd="0" presId="urn:microsoft.com/office/officeart/2005/8/layout/radial4"/>
    <dgm:cxn modelId="{194E81F3-87AE-4CAE-8707-736D1FABE55F}" type="presParOf" srcId="{8438976B-AADE-4E79-BFC4-FB782C7BED5B}" destId="{F25CCE42-3115-44E9-ACB2-2BDAFCA8952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3E30F1-CBD3-4FDD-8314-0B1012B03FD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s-MX"/>
        </a:p>
      </dgm:t>
    </dgm:pt>
    <dgm:pt modelId="{5D2B5BAA-36B8-4925-B257-F4E9E6BAC112}">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n-US" sz="1800" dirty="0" smtClean="0"/>
            <a:t>El </a:t>
          </a:r>
          <a:r>
            <a:rPr lang="en-US" sz="1800" dirty="0" err="1" smtClean="0"/>
            <a:t>dictamen</a:t>
          </a:r>
          <a:r>
            <a:rPr lang="en-US" sz="1800" dirty="0" smtClean="0"/>
            <a:t> se </a:t>
          </a:r>
          <a:r>
            <a:rPr lang="en-US" sz="1800" dirty="0" err="1" smtClean="0"/>
            <a:t>aprobó</a:t>
          </a:r>
          <a:r>
            <a:rPr lang="en-US" sz="1800" dirty="0" smtClean="0"/>
            <a:t> y se </a:t>
          </a:r>
          <a:r>
            <a:rPr lang="en-US" sz="1800" dirty="0" err="1" smtClean="0"/>
            <a:t>turnó</a:t>
          </a:r>
          <a:r>
            <a:rPr lang="en-US" sz="1800" dirty="0" smtClean="0"/>
            <a:t> a la </a:t>
          </a:r>
          <a:r>
            <a:rPr lang="en-US" sz="1800" dirty="0" err="1" smtClean="0"/>
            <a:t>Cámara</a:t>
          </a:r>
          <a:r>
            <a:rPr lang="en-US" sz="1800" dirty="0" smtClean="0"/>
            <a:t> de </a:t>
          </a:r>
          <a:r>
            <a:rPr lang="en-US" sz="1800" dirty="0" err="1" smtClean="0"/>
            <a:t>Senadores</a:t>
          </a:r>
          <a:r>
            <a:rPr lang="en-US" sz="1800" dirty="0" smtClean="0"/>
            <a:t> </a:t>
          </a:r>
          <a:endParaRPr lang="es-MX" sz="1800" dirty="0"/>
        </a:p>
      </dgm:t>
    </dgm:pt>
    <dgm:pt modelId="{EBCD41A4-7850-4267-9992-4DFAD3FE6920}" type="parTrans" cxnId="{D9C09E68-3B3A-47F8-B897-4DA590331C3B}">
      <dgm:prSet/>
      <dgm:spPr/>
      <dgm:t>
        <a:bodyPr/>
        <a:lstStyle/>
        <a:p>
          <a:endParaRPr lang="es-MX" sz="1800"/>
        </a:p>
      </dgm:t>
    </dgm:pt>
    <dgm:pt modelId="{6EA2DD29-C388-4CF1-867A-B9E08E4FA11D}" type="sibTrans" cxnId="{D9C09E68-3B3A-47F8-B897-4DA590331C3B}">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800"/>
        </a:p>
      </dgm:t>
    </dgm:pt>
    <dgm:pt modelId="{44831AB4-3BDC-4DC1-AEA2-3FFFE94E8A50}">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smtClean="0"/>
            <a:t>Debate extra </a:t>
          </a:r>
          <a:r>
            <a:rPr lang="en-US" sz="1800" dirty="0" err="1" smtClean="0"/>
            <a:t>legislativo</a:t>
          </a:r>
          <a:r>
            <a:rPr lang="en-US" sz="1800" dirty="0" smtClean="0"/>
            <a:t> </a:t>
          </a:r>
          <a:r>
            <a:rPr lang="en-US" sz="1800" dirty="0" err="1" smtClean="0"/>
            <a:t>manifestaba</a:t>
          </a:r>
          <a:r>
            <a:rPr lang="en-US" sz="1800" dirty="0" smtClean="0"/>
            <a:t> </a:t>
          </a:r>
          <a:r>
            <a:rPr lang="en-US" sz="1800" dirty="0" err="1" smtClean="0"/>
            <a:t>una</a:t>
          </a:r>
          <a:r>
            <a:rPr lang="en-US" sz="1800" dirty="0" smtClean="0"/>
            <a:t> </a:t>
          </a:r>
          <a:r>
            <a:rPr lang="en-US" sz="1800" dirty="0" err="1" smtClean="0"/>
            <a:t>negativa</a:t>
          </a:r>
          <a:r>
            <a:rPr lang="en-US" sz="1800" dirty="0" smtClean="0"/>
            <a:t> a la </a:t>
          </a:r>
          <a:r>
            <a:rPr lang="en-US" sz="1800" dirty="0" err="1" smtClean="0"/>
            <a:t>reelección</a:t>
          </a:r>
          <a:endParaRPr lang="en-US" sz="1800" dirty="0"/>
        </a:p>
      </dgm:t>
    </dgm:pt>
    <dgm:pt modelId="{8D992807-10A6-4371-B911-62AD30122698}" type="parTrans" cxnId="{B18AED1D-AC32-47A5-ABC1-68A764ACD1C7}">
      <dgm:prSet/>
      <dgm:spPr/>
      <dgm:t>
        <a:bodyPr/>
        <a:lstStyle/>
        <a:p>
          <a:endParaRPr lang="es-MX" sz="1800"/>
        </a:p>
      </dgm:t>
    </dgm:pt>
    <dgm:pt modelId="{B6186C20-A7D1-4C2B-B1FF-A955317B14DE}" type="sibTrans" cxnId="{B18AED1D-AC32-47A5-ABC1-68A764ACD1C7}">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800"/>
        </a:p>
      </dgm:t>
    </dgm:pt>
    <dgm:pt modelId="{138BA273-ED84-454D-9672-E2990985CF77}">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smtClean="0"/>
            <a:t>En</a:t>
          </a:r>
          <a:r>
            <a:rPr lang="en-US" sz="1800" dirty="0" smtClean="0"/>
            <a:t> la </a:t>
          </a:r>
          <a:r>
            <a:rPr lang="en-US" sz="1800" dirty="0" err="1" smtClean="0"/>
            <a:t>Asamblea</a:t>
          </a:r>
          <a:r>
            <a:rPr lang="en-US" sz="1800" dirty="0" smtClean="0"/>
            <a:t> Nacional del PRI de </a:t>
          </a:r>
          <a:r>
            <a:rPr lang="en-US" sz="1800" dirty="0" err="1" smtClean="0"/>
            <a:t>abril</a:t>
          </a:r>
          <a:r>
            <a:rPr lang="en-US" sz="1800" dirty="0" smtClean="0"/>
            <a:t> de 1965, entre </a:t>
          </a:r>
          <a:r>
            <a:rPr lang="en-US" sz="1800" dirty="0" err="1" smtClean="0"/>
            <a:t>miembros</a:t>
          </a:r>
          <a:r>
            <a:rPr lang="en-US" sz="1800" dirty="0" smtClean="0"/>
            <a:t> del CEN se </a:t>
          </a:r>
          <a:r>
            <a:rPr lang="en-US" sz="1800" dirty="0" err="1" smtClean="0"/>
            <a:t>suscribió</a:t>
          </a:r>
          <a:r>
            <a:rPr lang="en-US" sz="1800" dirty="0" smtClean="0"/>
            <a:t> un </a:t>
          </a:r>
          <a:r>
            <a:rPr lang="en-US" sz="1800" dirty="0" err="1" smtClean="0"/>
            <a:t>documento</a:t>
          </a:r>
          <a:r>
            <a:rPr lang="en-US" sz="1800" dirty="0" smtClean="0"/>
            <a:t> </a:t>
          </a:r>
          <a:r>
            <a:rPr lang="en-US" sz="1800" dirty="0" err="1" smtClean="0"/>
            <a:t>en</a:t>
          </a:r>
          <a:r>
            <a:rPr lang="en-US" sz="1800" dirty="0" smtClean="0"/>
            <a:t> contra de la </a:t>
          </a:r>
          <a:r>
            <a:rPr lang="en-US" sz="1800" dirty="0" err="1" smtClean="0"/>
            <a:t>reelección</a:t>
          </a:r>
          <a:r>
            <a:rPr lang="en-US" sz="1800" dirty="0" smtClean="0"/>
            <a:t> de </a:t>
          </a:r>
          <a:r>
            <a:rPr lang="en-US" sz="1800" dirty="0" err="1" smtClean="0"/>
            <a:t>diputados</a:t>
          </a:r>
          <a:r>
            <a:rPr lang="en-US" sz="1800" dirty="0" smtClean="0"/>
            <a:t>. </a:t>
          </a:r>
          <a:endParaRPr lang="en-US" sz="1800" dirty="0"/>
        </a:p>
      </dgm:t>
    </dgm:pt>
    <dgm:pt modelId="{A3A29975-C9F3-44F7-AC46-2D3752D734C9}" type="parTrans" cxnId="{D6824D8C-2EE5-4D06-98AC-82AACE1CD180}">
      <dgm:prSet/>
      <dgm:spPr/>
      <dgm:t>
        <a:bodyPr/>
        <a:lstStyle/>
        <a:p>
          <a:endParaRPr lang="es-MX" sz="1800"/>
        </a:p>
      </dgm:t>
    </dgm:pt>
    <dgm:pt modelId="{E88FA8EA-7687-4D01-80B3-B90C7C5DE7FB}" type="sibTrans" cxnId="{D6824D8C-2EE5-4D06-98AC-82AACE1CD180}">
      <dgm:prSet/>
      <dgm:spPr/>
      <dgm:t>
        <a:bodyPr/>
        <a:lstStyle/>
        <a:p>
          <a:endParaRPr lang="es-MX" sz="1800"/>
        </a:p>
      </dgm:t>
    </dgm:pt>
    <dgm:pt modelId="{B2A99C80-C6A9-46E8-8329-A26E6FCEA3FE}" type="pres">
      <dgm:prSet presAssocID="{E93E30F1-CBD3-4FDD-8314-0B1012B03FDB}" presName="Name0" presStyleCnt="0">
        <dgm:presLayoutVars>
          <dgm:dir/>
          <dgm:resizeHandles val="exact"/>
        </dgm:presLayoutVars>
      </dgm:prSet>
      <dgm:spPr/>
      <dgm:t>
        <a:bodyPr/>
        <a:lstStyle/>
        <a:p>
          <a:endParaRPr lang="es-MX"/>
        </a:p>
      </dgm:t>
    </dgm:pt>
    <dgm:pt modelId="{113B7182-595B-44FA-8834-C5AF427D61EE}" type="pres">
      <dgm:prSet presAssocID="{5D2B5BAA-36B8-4925-B257-F4E9E6BAC112}" presName="node" presStyleLbl="node1" presStyleIdx="0" presStyleCnt="3" custScaleY="111970">
        <dgm:presLayoutVars>
          <dgm:bulletEnabled val="1"/>
        </dgm:presLayoutVars>
      </dgm:prSet>
      <dgm:spPr/>
      <dgm:t>
        <a:bodyPr/>
        <a:lstStyle/>
        <a:p>
          <a:endParaRPr lang="es-MX"/>
        </a:p>
      </dgm:t>
    </dgm:pt>
    <dgm:pt modelId="{5C664CAB-DF2E-4FC6-8CA4-A661F120E17D}" type="pres">
      <dgm:prSet presAssocID="{6EA2DD29-C388-4CF1-867A-B9E08E4FA11D}" presName="sibTrans" presStyleLbl="sibTrans1D1" presStyleIdx="0" presStyleCnt="2"/>
      <dgm:spPr/>
      <dgm:t>
        <a:bodyPr/>
        <a:lstStyle/>
        <a:p>
          <a:endParaRPr lang="es-MX"/>
        </a:p>
      </dgm:t>
    </dgm:pt>
    <dgm:pt modelId="{70B5308D-A8D3-42A9-BEE4-978A41839724}" type="pres">
      <dgm:prSet presAssocID="{6EA2DD29-C388-4CF1-867A-B9E08E4FA11D}" presName="connectorText" presStyleLbl="sibTrans1D1" presStyleIdx="0" presStyleCnt="2"/>
      <dgm:spPr/>
      <dgm:t>
        <a:bodyPr/>
        <a:lstStyle/>
        <a:p>
          <a:endParaRPr lang="es-MX"/>
        </a:p>
      </dgm:t>
    </dgm:pt>
    <dgm:pt modelId="{67157F6A-EAD2-42EA-91A3-A774474B36DB}" type="pres">
      <dgm:prSet presAssocID="{44831AB4-3BDC-4DC1-AEA2-3FFFE94E8A50}" presName="node" presStyleLbl="node1" presStyleIdx="1" presStyleCnt="3" custScaleY="122633">
        <dgm:presLayoutVars>
          <dgm:bulletEnabled val="1"/>
        </dgm:presLayoutVars>
      </dgm:prSet>
      <dgm:spPr/>
      <dgm:t>
        <a:bodyPr/>
        <a:lstStyle/>
        <a:p>
          <a:endParaRPr lang="es-MX"/>
        </a:p>
      </dgm:t>
    </dgm:pt>
    <dgm:pt modelId="{26795608-1ECE-4D25-BB97-077C4054077D}" type="pres">
      <dgm:prSet presAssocID="{B6186C20-A7D1-4C2B-B1FF-A955317B14DE}" presName="sibTrans" presStyleLbl="sibTrans1D1" presStyleIdx="1" presStyleCnt="2"/>
      <dgm:spPr/>
      <dgm:t>
        <a:bodyPr/>
        <a:lstStyle/>
        <a:p>
          <a:endParaRPr lang="es-MX"/>
        </a:p>
      </dgm:t>
    </dgm:pt>
    <dgm:pt modelId="{DAF41D74-5929-426D-B795-3A8899BC7DBF}" type="pres">
      <dgm:prSet presAssocID="{B6186C20-A7D1-4C2B-B1FF-A955317B14DE}" presName="connectorText" presStyleLbl="sibTrans1D1" presStyleIdx="1" presStyleCnt="2"/>
      <dgm:spPr/>
      <dgm:t>
        <a:bodyPr/>
        <a:lstStyle/>
        <a:p>
          <a:endParaRPr lang="es-MX"/>
        </a:p>
      </dgm:t>
    </dgm:pt>
    <dgm:pt modelId="{AFE106F3-9044-4D04-8617-1774F01A01DB}" type="pres">
      <dgm:prSet presAssocID="{138BA273-ED84-454D-9672-E2990985CF77}" presName="node" presStyleLbl="node1" presStyleIdx="2" presStyleCnt="3" custScaleX="137093" custScaleY="122633">
        <dgm:presLayoutVars>
          <dgm:bulletEnabled val="1"/>
        </dgm:presLayoutVars>
      </dgm:prSet>
      <dgm:spPr/>
      <dgm:t>
        <a:bodyPr/>
        <a:lstStyle/>
        <a:p>
          <a:endParaRPr lang="es-MX"/>
        </a:p>
      </dgm:t>
    </dgm:pt>
  </dgm:ptLst>
  <dgm:cxnLst>
    <dgm:cxn modelId="{918EFD9D-0BE3-4201-AC22-35B7C62098B4}" type="presOf" srcId="{6EA2DD29-C388-4CF1-867A-B9E08E4FA11D}" destId="{5C664CAB-DF2E-4FC6-8CA4-A661F120E17D}" srcOrd="0" destOrd="0" presId="urn:microsoft.com/office/officeart/2005/8/layout/bProcess3"/>
    <dgm:cxn modelId="{26A37F01-BD31-4916-8341-AB98C22C1DE4}" type="presOf" srcId="{44831AB4-3BDC-4DC1-AEA2-3FFFE94E8A50}" destId="{67157F6A-EAD2-42EA-91A3-A774474B36DB}" srcOrd="0" destOrd="0" presId="urn:microsoft.com/office/officeart/2005/8/layout/bProcess3"/>
    <dgm:cxn modelId="{8455E97A-726D-43D3-8408-5E12FAEAEB87}" type="presOf" srcId="{138BA273-ED84-454D-9672-E2990985CF77}" destId="{AFE106F3-9044-4D04-8617-1774F01A01DB}" srcOrd="0" destOrd="0" presId="urn:microsoft.com/office/officeart/2005/8/layout/bProcess3"/>
    <dgm:cxn modelId="{9C4CAA62-C919-49AC-B533-FB136B1EBD10}" type="presOf" srcId="{B6186C20-A7D1-4C2B-B1FF-A955317B14DE}" destId="{26795608-1ECE-4D25-BB97-077C4054077D}" srcOrd="0" destOrd="0" presId="urn:microsoft.com/office/officeart/2005/8/layout/bProcess3"/>
    <dgm:cxn modelId="{F66819F5-C910-481D-8974-2479684EA180}" type="presOf" srcId="{E93E30F1-CBD3-4FDD-8314-0B1012B03FDB}" destId="{B2A99C80-C6A9-46E8-8329-A26E6FCEA3FE}" srcOrd="0" destOrd="0" presId="urn:microsoft.com/office/officeart/2005/8/layout/bProcess3"/>
    <dgm:cxn modelId="{624E37D8-BB0D-4145-BAFF-923F384BD85D}" type="presOf" srcId="{B6186C20-A7D1-4C2B-B1FF-A955317B14DE}" destId="{DAF41D74-5929-426D-B795-3A8899BC7DBF}" srcOrd="1" destOrd="0" presId="urn:microsoft.com/office/officeart/2005/8/layout/bProcess3"/>
    <dgm:cxn modelId="{B18AED1D-AC32-47A5-ABC1-68A764ACD1C7}" srcId="{E93E30F1-CBD3-4FDD-8314-0B1012B03FDB}" destId="{44831AB4-3BDC-4DC1-AEA2-3FFFE94E8A50}" srcOrd="1" destOrd="0" parTransId="{8D992807-10A6-4371-B911-62AD30122698}" sibTransId="{B6186C20-A7D1-4C2B-B1FF-A955317B14DE}"/>
    <dgm:cxn modelId="{D9C09E68-3B3A-47F8-B897-4DA590331C3B}" srcId="{E93E30F1-CBD3-4FDD-8314-0B1012B03FDB}" destId="{5D2B5BAA-36B8-4925-B257-F4E9E6BAC112}" srcOrd="0" destOrd="0" parTransId="{EBCD41A4-7850-4267-9992-4DFAD3FE6920}" sibTransId="{6EA2DD29-C388-4CF1-867A-B9E08E4FA11D}"/>
    <dgm:cxn modelId="{A762E40B-77FF-47E6-9569-6A70B3DCA1F7}" type="presOf" srcId="{6EA2DD29-C388-4CF1-867A-B9E08E4FA11D}" destId="{70B5308D-A8D3-42A9-BEE4-978A41839724}" srcOrd="1" destOrd="0" presId="urn:microsoft.com/office/officeart/2005/8/layout/bProcess3"/>
    <dgm:cxn modelId="{8EAB6F69-968F-4DBF-9646-6AB7C4F206F2}" type="presOf" srcId="{5D2B5BAA-36B8-4925-B257-F4E9E6BAC112}" destId="{113B7182-595B-44FA-8834-C5AF427D61EE}" srcOrd="0" destOrd="0" presId="urn:microsoft.com/office/officeart/2005/8/layout/bProcess3"/>
    <dgm:cxn modelId="{D6824D8C-2EE5-4D06-98AC-82AACE1CD180}" srcId="{E93E30F1-CBD3-4FDD-8314-0B1012B03FDB}" destId="{138BA273-ED84-454D-9672-E2990985CF77}" srcOrd="2" destOrd="0" parTransId="{A3A29975-C9F3-44F7-AC46-2D3752D734C9}" sibTransId="{E88FA8EA-7687-4D01-80B3-B90C7C5DE7FB}"/>
    <dgm:cxn modelId="{E3D01B39-54FC-4C89-A5F9-0ED23802E565}" type="presParOf" srcId="{B2A99C80-C6A9-46E8-8329-A26E6FCEA3FE}" destId="{113B7182-595B-44FA-8834-C5AF427D61EE}" srcOrd="0" destOrd="0" presId="urn:microsoft.com/office/officeart/2005/8/layout/bProcess3"/>
    <dgm:cxn modelId="{4CCE197E-EBD0-4883-9C24-8227FDA4DBF2}" type="presParOf" srcId="{B2A99C80-C6A9-46E8-8329-A26E6FCEA3FE}" destId="{5C664CAB-DF2E-4FC6-8CA4-A661F120E17D}" srcOrd="1" destOrd="0" presId="urn:microsoft.com/office/officeart/2005/8/layout/bProcess3"/>
    <dgm:cxn modelId="{A8E767E5-8936-41F9-9430-52FAD021756B}" type="presParOf" srcId="{5C664CAB-DF2E-4FC6-8CA4-A661F120E17D}" destId="{70B5308D-A8D3-42A9-BEE4-978A41839724}" srcOrd="0" destOrd="0" presId="urn:microsoft.com/office/officeart/2005/8/layout/bProcess3"/>
    <dgm:cxn modelId="{2C34BFAC-08E1-4B3F-9A69-75E244DBD954}" type="presParOf" srcId="{B2A99C80-C6A9-46E8-8329-A26E6FCEA3FE}" destId="{67157F6A-EAD2-42EA-91A3-A774474B36DB}" srcOrd="2" destOrd="0" presId="urn:microsoft.com/office/officeart/2005/8/layout/bProcess3"/>
    <dgm:cxn modelId="{0D1417B6-AC51-4483-8396-645A10930FC2}" type="presParOf" srcId="{B2A99C80-C6A9-46E8-8329-A26E6FCEA3FE}" destId="{26795608-1ECE-4D25-BB97-077C4054077D}" srcOrd="3" destOrd="0" presId="urn:microsoft.com/office/officeart/2005/8/layout/bProcess3"/>
    <dgm:cxn modelId="{2D0FA786-BF1D-459B-89FE-B7E4A4E2FFC2}" type="presParOf" srcId="{26795608-1ECE-4D25-BB97-077C4054077D}" destId="{DAF41D74-5929-426D-B795-3A8899BC7DBF}" srcOrd="0" destOrd="0" presId="urn:microsoft.com/office/officeart/2005/8/layout/bProcess3"/>
    <dgm:cxn modelId="{9D94FDD3-98F3-48CC-ADAF-0C87DE044622}" type="presParOf" srcId="{B2A99C80-C6A9-46E8-8329-A26E6FCEA3FE}" destId="{AFE106F3-9044-4D04-8617-1774F01A01DB}"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3E30F1-CBD3-4FDD-8314-0B1012B03FD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s-MX"/>
        </a:p>
      </dgm:t>
    </dgm:pt>
    <dgm:pt modelId="{BB4FF64F-3CCF-4ED6-9E0F-7244E0271961}">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smtClean="0"/>
            <a:t>En</a:t>
          </a:r>
          <a:r>
            <a:rPr lang="en-US" sz="1800" dirty="0" smtClean="0"/>
            <a:t> el </a:t>
          </a:r>
          <a:r>
            <a:rPr lang="en-US" sz="1800" dirty="0" err="1" smtClean="0"/>
            <a:t>senado</a:t>
          </a:r>
          <a:r>
            <a:rPr lang="en-US" sz="1800" dirty="0" smtClean="0"/>
            <a:t> la </a:t>
          </a:r>
          <a:r>
            <a:rPr lang="en-US" sz="1800" dirty="0" err="1" smtClean="0"/>
            <a:t>iniciativa</a:t>
          </a:r>
          <a:r>
            <a:rPr lang="en-US" sz="1800" dirty="0" smtClean="0"/>
            <a:t> </a:t>
          </a:r>
          <a:r>
            <a:rPr lang="en-US" sz="1800" dirty="0" err="1" smtClean="0"/>
            <a:t>es</a:t>
          </a:r>
          <a:r>
            <a:rPr lang="en-US" sz="1800" dirty="0" smtClean="0"/>
            <a:t> </a:t>
          </a:r>
          <a:r>
            <a:rPr lang="en-US" sz="1800" dirty="0" err="1" smtClean="0"/>
            <a:t>rechazada</a:t>
          </a:r>
          <a:r>
            <a:rPr lang="en-US" sz="1800" dirty="0" smtClean="0"/>
            <a:t> sin </a:t>
          </a:r>
          <a:r>
            <a:rPr lang="en-US" sz="1800" dirty="0" err="1" smtClean="0"/>
            <a:t>discusión</a:t>
          </a:r>
          <a:r>
            <a:rPr lang="en-US" sz="1800" dirty="0" smtClean="0"/>
            <a:t>: </a:t>
          </a:r>
          <a:endParaRPr lang="en-US" sz="1800" dirty="0"/>
        </a:p>
      </dgm:t>
    </dgm:pt>
    <dgm:pt modelId="{CEE19F80-20C6-48F8-AB99-41167215EE96}" type="parTrans" cxnId="{E99B4E1D-E6A5-4FBB-AA6B-5CE8EEC396E2}">
      <dgm:prSet/>
      <dgm:spPr/>
      <dgm:t>
        <a:bodyPr/>
        <a:lstStyle/>
        <a:p>
          <a:endParaRPr lang="es-MX" sz="1800"/>
        </a:p>
      </dgm:t>
    </dgm:pt>
    <dgm:pt modelId="{8B07D7D3-55B8-4962-AAE6-4F8E3B791720}" type="sibTrans" cxnId="{E99B4E1D-E6A5-4FBB-AA6B-5CE8EEC396E2}">
      <dgm:prSet custT="1">
        <dgm:style>
          <a:lnRef idx="1">
            <a:schemeClr val="accent1"/>
          </a:lnRef>
          <a:fillRef idx="0">
            <a:schemeClr val="accent1"/>
          </a:fillRef>
          <a:effectRef idx="0">
            <a:schemeClr val="accent1"/>
          </a:effectRef>
          <a:fontRef idx="minor">
            <a:schemeClr val="tx1"/>
          </a:fontRef>
        </dgm:style>
      </dgm:prSet>
      <dgm:spPr/>
      <dgm:t>
        <a:bodyPr/>
        <a:lstStyle/>
        <a:p>
          <a:endParaRPr lang="es-MX" sz="1800"/>
        </a:p>
      </dgm:t>
    </dgm:pt>
    <dgm:pt modelId="{DB1A0846-3F2D-4EC3-B26D-5892B6E8EDDB}">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smtClean="0"/>
            <a:t>Se </a:t>
          </a:r>
          <a:r>
            <a:rPr lang="en-US" sz="1800" dirty="0" err="1" smtClean="0"/>
            <a:t>reconoce</a:t>
          </a:r>
          <a:r>
            <a:rPr lang="en-US" sz="1800" dirty="0" smtClean="0"/>
            <a:t> la </a:t>
          </a:r>
          <a:r>
            <a:rPr lang="en-US" sz="1800" dirty="0" err="1" smtClean="0"/>
            <a:t>importancia</a:t>
          </a:r>
          <a:r>
            <a:rPr lang="en-US" sz="1800" dirty="0" smtClean="0"/>
            <a:t> del </a:t>
          </a:r>
          <a:r>
            <a:rPr lang="en-US" sz="1800" dirty="0" err="1" smtClean="0"/>
            <a:t>objetivo</a:t>
          </a:r>
          <a:r>
            <a:rPr lang="en-US" sz="1800" dirty="0" smtClean="0"/>
            <a:t> que </a:t>
          </a:r>
          <a:r>
            <a:rPr lang="en-US" sz="1800" dirty="0" err="1" smtClean="0"/>
            <a:t>persigue</a:t>
          </a:r>
          <a:r>
            <a:rPr lang="en-US" sz="1800" dirty="0" smtClean="0"/>
            <a:t>, </a:t>
          </a:r>
          <a:r>
            <a:rPr lang="en-US" sz="1800" dirty="0" err="1" smtClean="0"/>
            <a:t>pero</a:t>
          </a:r>
          <a:r>
            <a:rPr lang="en-US" sz="1800" dirty="0" smtClean="0"/>
            <a:t> no la </a:t>
          </a:r>
          <a:r>
            <a:rPr lang="en-US" sz="1800" dirty="0" err="1" smtClean="0"/>
            <a:t>identifica</a:t>
          </a:r>
          <a:r>
            <a:rPr lang="en-US" sz="1800" dirty="0" smtClean="0"/>
            <a:t> </a:t>
          </a:r>
          <a:r>
            <a:rPr lang="en-US" sz="1800" dirty="0" err="1" smtClean="0"/>
            <a:t>como</a:t>
          </a:r>
          <a:r>
            <a:rPr lang="en-US" sz="1800" dirty="0" smtClean="0"/>
            <a:t> </a:t>
          </a:r>
          <a:r>
            <a:rPr lang="en-US" sz="1800" dirty="0" err="1" smtClean="0"/>
            <a:t>su</a:t>
          </a:r>
          <a:r>
            <a:rPr lang="en-US" sz="1800" dirty="0" smtClean="0"/>
            <a:t> </a:t>
          </a:r>
          <a:r>
            <a:rPr lang="en-US" sz="1800" dirty="0" err="1" smtClean="0"/>
            <a:t>medio</a:t>
          </a:r>
          <a:r>
            <a:rPr lang="en-US" sz="1800" dirty="0" smtClean="0"/>
            <a:t> </a:t>
          </a:r>
          <a:r>
            <a:rPr lang="en-US" sz="1800" dirty="0" err="1" smtClean="0"/>
            <a:t>óptimo</a:t>
          </a:r>
          <a:endParaRPr lang="en-US" sz="1800" dirty="0"/>
        </a:p>
      </dgm:t>
    </dgm:pt>
    <dgm:pt modelId="{5516C029-6DA2-4461-B106-C70A4C6720B2}" type="parTrans" cxnId="{1C5B8081-EF37-49E0-9AF4-F945A99A3290}">
      <dgm:prSet/>
      <dgm:spPr/>
      <dgm:t>
        <a:bodyPr/>
        <a:lstStyle/>
        <a:p>
          <a:endParaRPr lang="es-MX" sz="1800"/>
        </a:p>
      </dgm:t>
    </dgm:pt>
    <dgm:pt modelId="{1B0F32BE-3219-43F6-8653-F807E4958387}" type="sibTrans" cxnId="{1C5B8081-EF37-49E0-9AF4-F945A99A3290}">
      <dgm:prSet/>
      <dgm:spPr/>
      <dgm:t>
        <a:bodyPr/>
        <a:lstStyle/>
        <a:p>
          <a:endParaRPr lang="es-MX" sz="1800"/>
        </a:p>
      </dgm:t>
    </dgm:pt>
    <dgm:pt modelId="{1E882EEF-1255-48E3-8446-8872A946B776}">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smtClean="0"/>
            <a:t>Se </a:t>
          </a:r>
          <a:r>
            <a:rPr lang="en-US" sz="1800" dirty="0" err="1" smtClean="0"/>
            <a:t>rechazó</a:t>
          </a:r>
          <a:r>
            <a:rPr lang="en-US" sz="1800" dirty="0" smtClean="0"/>
            <a:t> </a:t>
          </a:r>
          <a:r>
            <a:rPr lang="en-US" sz="1800" dirty="0" err="1" smtClean="0"/>
            <a:t>por</a:t>
          </a:r>
          <a:r>
            <a:rPr lang="en-US" sz="1800" dirty="0" smtClean="0"/>
            <a:t>: </a:t>
          </a:r>
          <a:endParaRPr lang="en-US" sz="1800" dirty="0"/>
        </a:p>
      </dgm:t>
    </dgm:pt>
    <dgm:pt modelId="{C11D7D57-46B2-40F6-90B0-254BECB36750}" type="parTrans" cxnId="{4C8D5ED4-7753-483B-B17B-CBB49A9719DF}">
      <dgm:prSet/>
      <dgm:spPr/>
      <dgm:t>
        <a:bodyPr/>
        <a:lstStyle/>
        <a:p>
          <a:endParaRPr lang="es-MX" sz="1800"/>
        </a:p>
      </dgm:t>
    </dgm:pt>
    <dgm:pt modelId="{80BB9F7C-49E5-452C-AB14-C64B7CABBEE9}" type="sibTrans" cxnId="{4C8D5ED4-7753-483B-B17B-CBB49A9719DF}">
      <dgm:prSet/>
      <dgm:spPr/>
      <dgm:t>
        <a:bodyPr/>
        <a:lstStyle/>
        <a:p>
          <a:endParaRPr lang="es-MX" sz="1800"/>
        </a:p>
      </dgm:t>
    </dgm:pt>
    <dgm:pt modelId="{64BD18FD-7475-4606-9664-B5F14DB933C0}">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smtClean="0"/>
            <a:t>Peligro</a:t>
          </a:r>
          <a:r>
            <a:rPr lang="en-US" sz="1800" dirty="0" smtClean="0"/>
            <a:t> de </a:t>
          </a:r>
          <a:r>
            <a:rPr lang="en-US" sz="1800" dirty="0" err="1" smtClean="0"/>
            <a:t>desestabilizar</a:t>
          </a:r>
          <a:r>
            <a:rPr lang="en-US" sz="1800" dirty="0" smtClean="0"/>
            <a:t> la </a:t>
          </a:r>
          <a:r>
            <a:rPr lang="en-US" sz="1800" dirty="0" err="1" smtClean="0"/>
            <a:t>distribución</a:t>
          </a:r>
          <a:r>
            <a:rPr lang="en-US" sz="1800" dirty="0" smtClean="0"/>
            <a:t> </a:t>
          </a:r>
          <a:r>
            <a:rPr lang="en-US" sz="1800" dirty="0" err="1" smtClean="0"/>
            <a:t>interna</a:t>
          </a:r>
          <a:r>
            <a:rPr lang="en-US" sz="1800" dirty="0" smtClean="0"/>
            <a:t> del </a:t>
          </a:r>
          <a:r>
            <a:rPr lang="en-US" sz="1800" dirty="0" err="1" smtClean="0"/>
            <a:t>poder</a:t>
          </a:r>
          <a:r>
            <a:rPr lang="en-US" sz="1800" dirty="0" smtClean="0"/>
            <a:t> </a:t>
          </a:r>
          <a:r>
            <a:rPr lang="en-US" sz="1800" dirty="0" err="1" smtClean="0"/>
            <a:t>en</a:t>
          </a:r>
          <a:r>
            <a:rPr lang="en-US" sz="1800" dirty="0" smtClean="0"/>
            <a:t> el PRI.</a:t>
          </a:r>
          <a:endParaRPr lang="en-US" sz="1800" dirty="0"/>
        </a:p>
      </dgm:t>
    </dgm:pt>
    <dgm:pt modelId="{1C2234FD-F8D9-4429-8AAD-6F4AD79F19CF}" type="parTrans" cxnId="{1DA37C58-83C5-48D8-AB44-6C72293818CD}">
      <dgm:prSet/>
      <dgm:spPr/>
      <dgm:t>
        <a:bodyPr/>
        <a:lstStyle/>
        <a:p>
          <a:endParaRPr lang="es-MX" sz="1800"/>
        </a:p>
      </dgm:t>
    </dgm:pt>
    <dgm:pt modelId="{5C2DFBCD-8516-4AC9-8B58-79A2F88B30A4}" type="sibTrans" cxnId="{1DA37C58-83C5-48D8-AB44-6C72293818CD}">
      <dgm:prSet/>
      <dgm:spPr/>
      <dgm:t>
        <a:bodyPr/>
        <a:lstStyle/>
        <a:p>
          <a:endParaRPr lang="es-MX" sz="1800"/>
        </a:p>
      </dgm:t>
    </dgm:pt>
    <dgm:pt modelId="{21BEEB4F-4CD9-4454-A756-9BF9B5AD09B3}">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smtClean="0"/>
            <a:t>Descentralizaba</a:t>
          </a:r>
          <a:r>
            <a:rPr lang="en-US" sz="1800" dirty="0" smtClean="0"/>
            <a:t> el </a:t>
          </a:r>
          <a:r>
            <a:rPr lang="en-US" sz="1800" dirty="0" err="1" smtClean="0"/>
            <a:t>poder</a:t>
          </a:r>
          <a:r>
            <a:rPr lang="en-US" sz="1800" dirty="0" smtClean="0"/>
            <a:t> de </a:t>
          </a:r>
          <a:r>
            <a:rPr lang="en-US" sz="1800" dirty="0" err="1" smtClean="0"/>
            <a:t>dominación</a:t>
          </a:r>
          <a:r>
            <a:rPr lang="en-US" sz="1800" dirty="0" smtClean="0"/>
            <a:t> de </a:t>
          </a:r>
          <a:r>
            <a:rPr lang="en-US" sz="1800" dirty="0" err="1" smtClean="0"/>
            <a:t>candidatos</a:t>
          </a:r>
          <a:r>
            <a:rPr lang="en-US" sz="1800" dirty="0" smtClean="0"/>
            <a:t> del PRI  </a:t>
          </a:r>
          <a:endParaRPr lang="en-US" sz="1800" dirty="0"/>
        </a:p>
      </dgm:t>
    </dgm:pt>
    <dgm:pt modelId="{78F09E37-316E-4211-85C5-BA29745CAA90}" type="parTrans" cxnId="{C97835A3-3431-4326-80F3-70F800CC6D0F}">
      <dgm:prSet/>
      <dgm:spPr/>
      <dgm:t>
        <a:bodyPr/>
        <a:lstStyle/>
        <a:p>
          <a:endParaRPr lang="es-MX" sz="1800"/>
        </a:p>
      </dgm:t>
    </dgm:pt>
    <dgm:pt modelId="{B0CF2710-B4C4-4961-B6A8-CD369B86712F}" type="sibTrans" cxnId="{C97835A3-3431-4326-80F3-70F800CC6D0F}">
      <dgm:prSet/>
      <dgm:spPr/>
      <dgm:t>
        <a:bodyPr/>
        <a:lstStyle/>
        <a:p>
          <a:endParaRPr lang="es-MX" sz="1800"/>
        </a:p>
      </dgm:t>
    </dgm:pt>
    <dgm:pt modelId="{B2A99C80-C6A9-46E8-8329-A26E6FCEA3FE}" type="pres">
      <dgm:prSet presAssocID="{E93E30F1-CBD3-4FDD-8314-0B1012B03FDB}" presName="Name0" presStyleCnt="0">
        <dgm:presLayoutVars>
          <dgm:dir/>
          <dgm:resizeHandles val="exact"/>
        </dgm:presLayoutVars>
      </dgm:prSet>
      <dgm:spPr/>
      <dgm:t>
        <a:bodyPr/>
        <a:lstStyle/>
        <a:p>
          <a:endParaRPr lang="es-MX"/>
        </a:p>
      </dgm:t>
    </dgm:pt>
    <dgm:pt modelId="{9B886A6E-4CDA-4832-8134-BB7BC3106DAD}" type="pres">
      <dgm:prSet presAssocID="{BB4FF64F-3CCF-4ED6-9E0F-7244E0271961}" presName="node" presStyleLbl="node1" presStyleIdx="0" presStyleCnt="2" custScaleY="101566">
        <dgm:presLayoutVars>
          <dgm:bulletEnabled val="1"/>
        </dgm:presLayoutVars>
      </dgm:prSet>
      <dgm:spPr/>
      <dgm:t>
        <a:bodyPr/>
        <a:lstStyle/>
        <a:p>
          <a:endParaRPr lang="es-MX"/>
        </a:p>
      </dgm:t>
    </dgm:pt>
    <dgm:pt modelId="{DABAA8A8-BBA2-4BCF-BE93-A24A78518103}" type="pres">
      <dgm:prSet presAssocID="{8B07D7D3-55B8-4962-AAE6-4F8E3B791720}" presName="sibTrans" presStyleLbl="sibTrans1D1" presStyleIdx="0" presStyleCnt="1"/>
      <dgm:spPr/>
      <dgm:t>
        <a:bodyPr/>
        <a:lstStyle/>
        <a:p>
          <a:endParaRPr lang="es-MX"/>
        </a:p>
      </dgm:t>
    </dgm:pt>
    <dgm:pt modelId="{A8EBE4CA-8736-4C06-B573-37ADAFD1E7BF}" type="pres">
      <dgm:prSet presAssocID="{8B07D7D3-55B8-4962-AAE6-4F8E3B791720}" presName="connectorText" presStyleLbl="sibTrans1D1" presStyleIdx="0" presStyleCnt="1"/>
      <dgm:spPr/>
      <dgm:t>
        <a:bodyPr/>
        <a:lstStyle/>
        <a:p>
          <a:endParaRPr lang="es-MX"/>
        </a:p>
      </dgm:t>
    </dgm:pt>
    <dgm:pt modelId="{3A57C6C7-E300-4D2D-A776-B39BED0F8E1A}" type="pres">
      <dgm:prSet presAssocID="{1E882EEF-1255-48E3-8446-8872A946B776}" presName="node" presStyleLbl="node1" presStyleIdx="1" presStyleCnt="2" custScaleY="101566" custLinFactNeighborX="-8183" custLinFactNeighborY="-405">
        <dgm:presLayoutVars>
          <dgm:bulletEnabled val="1"/>
        </dgm:presLayoutVars>
      </dgm:prSet>
      <dgm:spPr/>
      <dgm:t>
        <a:bodyPr/>
        <a:lstStyle/>
        <a:p>
          <a:endParaRPr lang="es-MX"/>
        </a:p>
      </dgm:t>
    </dgm:pt>
  </dgm:ptLst>
  <dgm:cxnLst>
    <dgm:cxn modelId="{1DA37C58-83C5-48D8-AB44-6C72293818CD}" srcId="{1E882EEF-1255-48E3-8446-8872A946B776}" destId="{64BD18FD-7475-4606-9664-B5F14DB933C0}" srcOrd="0" destOrd="0" parTransId="{1C2234FD-F8D9-4429-8AAD-6F4AD79F19CF}" sibTransId="{5C2DFBCD-8516-4AC9-8B58-79A2F88B30A4}"/>
    <dgm:cxn modelId="{41E4BDCB-6B2D-4FD3-A8EF-618075C11DDD}" type="presOf" srcId="{E93E30F1-CBD3-4FDD-8314-0B1012B03FDB}" destId="{B2A99C80-C6A9-46E8-8329-A26E6FCEA3FE}" srcOrd="0" destOrd="0" presId="urn:microsoft.com/office/officeart/2005/8/layout/bProcess3"/>
    <dgm:cxn modelId="{C97835A3-3431-4326-80F3-70F800CC6D0F}" srcId="{1E882EEF-1255-48E3-8446-8872A946B776}" destId="{21BEEB4F-4CD9-4454-A756-9BF9B5AD09B3}" srcOrd="1" destOrd="0" parTransId="{78F09E37-316E-4211-85C5-BA29745CAA90}" sibTransId="{B0CF2710-B4C4-4961-B6A8-CD369B86712F}"/>
    <dgm:cxn modelId="{E99B4E1D-E6A5-4FBB-AA6B-5CE8EEC396E2}" srcId="{E93E30F1-CBD3-4FDD-8314-0B1012B03FDB}" destId="{BB4FF64F-3CCF-4ED6-9E0F-7244E0271961}" srcOrd="0" destOrd="0" parTransId="{CEE19F80-20C6-48F8-AB99-41167215EE96}" sibTransId="{8B07D7D3-55B8-4962-AAE6-4F8E3B791720}"/>
    <dgm:cxn modelId="{242524B2-91E8-45D2-99FA-7C58E2F54090}" type="presOf" srcId="{1E882EEF-1255-48E3-8446-8872A946B776}" destId="{3A57C6C7-E300-4D2D-A776-B39BED0F8E1A}" srcOrd="0" destOrd="0" presId="urn:microsoft.com/office/officeart/2005/8/layout/bProcess3"/>
    <dgm:cxn modelId="{1C5B8081-EF37-49E0-9AF4-F945A99A3290}" srcId="{BB4FF64F-3CCF-4ED6-9E0F-7244E0271961}" destId="{DB1A0846-3F2D-4EC3-B26D-5892B6E8EDDB}" srcOrd="0" destOrd="0" parTransId="{5516C029-6DA2-4461-B106-C70A4C6720B2}" sibTransId="{1B0F32BE-3219-43F6-8653-F807E4958387}"/>
    <dgm:cxn modelId="{43CA1D3C-0836-4EF3-843D-9286313AD2D1}" type="presOf" srcId="{21BEEB4F-4CD9-4454-A756-9BF9B5AD09B3}" destId="{3A57C6C7-E300-4D2D-A776-B39BED0F8E1A}" srcOrd="0" destOrd="2" presId="urn:microsoft.com/office/officeart/2005/8/layout/bProcess3"/>
    <dgm:cxn modelId="{71002D18-FF1A-4426-BD01-7CE4708EDBDE}" type="presOf" srcId="{8B07D7D3-55B8-4962-AAE6-4F8E3B791720}" destId="{A8EBE4CA-8736-4C06-B573-37ADAFD1E7BF}" srcOrd="1" destOrd="0" presId="urn:microsoft.com/office/officeart/2005/8/layout/bProcess3"/>
    <dgm:cxn modelId="{4C8D5ED4-7753-483B-B17B-CBB49A9719DF}" srcId="{E93E30F1-CBD3-4FDD-8314-0B1012B03FDB}" destId="{1E882EEF-1255-48E3-8446-8872A946B776}" srcOrd="1" destOrd="0" parTransId="{C11D7D57-46B2-40F6-90B0-254BECB36750}" sibTransId="{80BB9F7C-49E5-452C-AB14-C64B7CABBEE9}"/>
    <dgm:cxn modelId="{B17C6345-CE62-42BB-A786-32F4AD2ABE7A}" type="presOf" srcId="{8B07D7D3-55B8-4962-AAE6-4F8E3B791720}" destId="{DABAA8A8-BBA2-4BCF-BE93-A24A78518103}" srcOrd="0" destOrd="0" presId="urn:microsoft.com/office/officeart/2005/8/layout/bProcess3"/>
    <dgm:cxn modelId="{55548251-6E2C-488A-8CE3-ED515B229CB0}" type="presOf" srcId="{DB1A0846-3F2D-4EC3-B26D-5892B6E8EDDB}" destId="{9B886A6E-4CDA-4832-8134-BB7BC3106DAD}" srcOrd="0" destOrd="1" presId="urn:microsoft.com/office/officeart/2005/8/layout/bProcess3"/>
    <dgm:cxn modelId="{083E693F-FB31-4148-BBFE-3F3E94522820}" type="presOf" srcId="{64BD18FD-7475-4606-9664-B5F14DB933C0}" destId="{3A57C6C7-E300-4D2D-A776-B39BED0F8E1A}" srcOrd="0" destOrd="1" presId="urn:microsoft.com/office/officeart/2005/8/layout/bProcess3"/>
    <dgm:cxn modelId="{F1924615-B669-440B-813C-0AC37A5E730F}" type="presOf" srcId="{BB4FF64F-3CCF-4ED6-9E0F-7244E0271961}" destId="{9B886A6E-4CDA-4832-8134-BB7BC3106DAD}" srcOrd="0" destOrd="0" presId="urn:microsoft.com/office/officeart/2005/8/layout/bProcess3"/>
    <dgm:cxn modelId="{681E1569-89C3-4FF1-94C4-17A6BFCADA8D}" type="presParOf" srcId="{B2A99C80-C6A9-46E8-8329-A26E6FCEA3FE}" destId="{9B886A6E-4CDA-4832-8134-BB7BC3106DAD}" srcOrd="0" destOrd="0" presId="urn:microsoft.com/office/officeart/2005/8/layout/bProcess3"/>
    <dgm:cxn modelId="{D6BE2675-EC3E-4831-B24D-D484BC9E4821}" type="presParOf" srcId="{B2A99C80-C6A9-46E8-8329-A26E6FCEA3FE}" destId="{DABAA8A8-BBA2-4BCF-BE93-A24A78518103}" srcOrd="1" destOrd="0" presId="urn:microsoft.com/office/officeart/2005/8/layout/bProcess3"/>
    <dgm:cxn modelId="{94AD413A-7ED2-4BA0-9715-E33ED7F79A1B}" type="presParOf" srcId="{DABAA8A8-BBA2-4BCF-BE93-A24A78518103}" destId="{A8EBE4CA-8736-4C06-B573-37ADAFD1E7BF}" srcOrd="0" destOrd="0" presId="urn:microsoft.com/office/officeart/2005/8/layout/bProcess3"/>
    <dgm:cxn modelId="{F09F5FFF-7220-4719-A406-8331414A717B}" type="presParOf" srcId="{B2A99C80-C6A9-46E8-8329-A26E6FCEA3FE}" destId="{3A57C6C7-E300-4D2D-A776-B39BED0F8E1A}" srcOrd="2"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97A6DF9-7E61-4646-A432-F6CE083BA79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MX"/>
        </a:p>
      </dgm:t>
    </dgm:pt>
    <dgm:pt modelId="{8901DEFA-E9BF-44C9-AF4C-FE8E3DDC9E66}">
      <dgm:prSet phldrT="[Texto]" custT="1"/>
      <dgm:spPr>
        <a:noFill/>
        <a:ln>
          <a:solidFill>
            <a:srgbClr val="FFCC99"/>
          </a:solidFill>
        </a:ln>
      </dgm:spPr>
      <dgm:t>
        <a:bodyPr/>
        <a:lstStyle/>
        <a:p>
          <a:pPr rtl="0"/>
          <a:r>
            <a:rPr lang="es-MX" sz="1700" b="0" i="0" u="none" dirty="0" smtClean="0">
              <a:solidFill>
                <a:schemeClr val="tx1"/>
              </a:solidFill>
            </a:rPr>
            <a:t>Reelección únicamente a través del principio de mayoría.</a:t>
          </a:r>
          <a:endParaRPr lang="es-MX" sz="1700" dirty="0">
            <a:solidFill>
              <a:schemeClr val="tx1"/>
            </a:solidFill>
          </a:endParaRPr>
        </a:p>
      </dgm:t>
    </dgm:pt>
    <dgm:pt modelId="{B80D342E-72B8-4979-B7A8-AE139F3111A7}" type="parTrans" cxnId="{902F1A7A-170B-4BE3-91F2-8AA053660BBB}">
      <dgm:prSet/>
      <dgm:spPr/>
      <dgm:t>
        <a:bodyPr/>
        <a:lstStyle/>
        <a:p>
          <a:endParaRPr lang="es-MX" sz="1700"/>
        </a:p>
      </dgm:t>
    </dgm:pt>
    <dgm:pt modelId="{1679BB20-975B-47E3-A34B-E7CB09A56A2C}" type="sibTrans" cxnId="{902F1A7A-170B-4BE3-91F2-8AA053660BBB}">
      <dgm:prSet/>
      <dgm:spPr>
        <a:solidFill>
          <a:schemeClr val="accent5"/>
        </a:solidFill>
        <a:ln>
          <a:solidFill>
            <a:schemeClr val="accent5"/>
          </a:solidFill>
        </a:ln>
      </dgm:spPr>
      <dgm:t>
        <a:bodyPr/>
        <a:lstStyle/>
        <a:p>
          <a:endParaRPr lang="es-MX" sz="1700"/>
        </a:p>
      </dgm:t>
    </dgm:pt>
    <dgm:pt modelId="{DA209D0A-23BC-4FB2-968D-DB61FB65A771}">
      <dgm:prSet custT="1"/>
      <dgm:spPr>
        <a:noFill/>
        <a:ln>
          <a:solidFill>
            <a:srgbClr val="FFCC99"/>
          </a:solidFill>
        </a:ln>
      </dgm:spPr>
      <dgm:t>
        <a:bodyPr/>
        <a:lstStyle/>
        <a:p>
          <a:pPr rtl="0"/>
          <a:r>
            <a:rPr lang="es-MX" sz="1700" b="0" i="0" u="none" dirty="0" smtClean="0">
              <a:solidFill>
                <a:schemeClr val="tx1"/>
              </a:solidFill>
            </a:rPr>
            <a:t>Abrirá el camino a la reelección presidencial y un autoritarismo.</a:t>
          </a:r>
          <a:endParaRPr lang="es-MX" sz="1700" b="0" i="0" u="none" dirty="0">
            <a:solidFill>
              <a:schemeClr val="tx1"/>
            </a:solidFill>
          </a:endParaRPr>
        </a:p>
      </dgm:t>
    </dgm:pt>
    <dgm:pt modelId="{FDB2C8FD-5F00-4EBB-9C18-F9140C9A618E}" type="parTrans" cxnId="{5C6809F8-CEF4-41A1-959B-7200B4E94A4C}">
      <dgm:prSet/>
      <dgm:spPr/>
      <dgm:t>
        <a:bodyPr/>
        <a:lstStyle/>
        <a:p>
          <a:endParaRPr lang="es-MX" sz="1700"/>
        </a:p>
      </dgm:t>
    </dgm:pt>
    <dgm:pt modelId="{93F8BCF4-6B77-4725-883F-067B503F84ED}" type="sibTrans" cxnId="{5C6809F8-CEF4-41A1-959B-7200B4E94A4C}">
      <dgm:prSet/>
      <dgm:spPr/>
      <dgm:t>
        <a:bodyPr/>
        <a:lstStyle/>
        <a:p>
          <a:endParaRPr lang="es-MX" sz="1700"/>
        </a:p>
      </dgm:t>
    </dgm:pt>
    <dgm:pt modelId="{D90CCCF8-6479-4B6D-A891-6A9B333752D7}">
      <dgm:prSet phldrT="[Texto]" custT="1"/>
      <dgm:spPr>
        <a:noFill/>
        <a:ln>
          <a:solidFill>
            <a:srgbClr val="FFCC99"/>
          </a:solidFill>
        </a:ln>
      </dgm:spPr>
      <dgm:t>
        <a:bodyPr/>
        <a:lstStyle/>
        <a:p>
          <a:pPr rtl="0"/>
          <a:r>
            <a:rPr lang="es-MX" sz="1700" b="0" i="0" u="none" dirty="0" smtClean="0">
              <a:solidFill>
                <a:schemeClr val="tx1"/>
              </a:solidFill>
            </a:rPr>
            <a:t>Reelección como traición al principio por el que la revolución mexicana luchó.</a:t>
          </a:r>
          <a:endParaRPr lang="es-MX" sz="1700" dirty="0">
            <a:solidFill>
              <a:schemeClr val="tx1"/>
            </a:solidFill>
          </a:endParaRPr>
        </a:p>
      </dgm:t>
    </dgm:pt>
    <dgm:pt modelId="{718C80E3-65CB-4B60-87A7-3E4118C937D0}" type="parTrans" cxnId="{1909FC47-6CFC-497F-88BD-F7F9D86E4589}">
      <dgm:prSet/>
      <dgm:spPr/>
      <dgm:t>
        <a:bodyPr/>
        <a:lstStyle/>
        <a:p>
          <a:endParaRPr lang="es-MX" sz="1700"/>
        </a:p>
      </dgm:t>
    </dgm:pt>
    <dgm:pt modelId="{8B27BC67-2F73-4DC1-B0C8-F4A404776389}" type="sibTrans" cxnId="{1909FC47-6CFC-497F-88BD-F7F9D86E4589}">
      <dgm:prSet/>
      <dgm:spPr/>
      <dgm:t>
        <a:bodyPr/>
        <a:lstStyle/>
        <a:p>
          <a:endParaRPr lang="es-MX" sz="1700"/>
        </a:p>
      </dgm:t>
    </dgm:pt>
    <dgm:pt modelId="{CB9D1573-6C1A-4451-B27E-9A6557557DF8}">
      <dgm:prSet phldrT="[Texto]" custT="1"/>
      <dgm:spPr>
        <a:noFill/>
        <a:ln>
          <a:solidFill>
            <a:srgbClr val="FFCC99"/>
          </a:solidFill>
        </a:ln>
      </dgm:spPr>
      <dgm:t>
        <a:bodyPr/>
        <a:lstStyle/>
        <a:p>
          <a:pPr rtl="0"/>
          <a:r>
            <a:rPr lang="es-MX" sz="1700" b="0" i="0" u="none" dirty="0" smtClean="0">
              <a:solidFill>
                <a:schemeClr val="tx1"/>
              </a:solidFill>
            </a:rPr>
            <a:t>Ya existe la reelección aunque con el método del chapulín.</a:t>
          </a:r>
          <a:endParaRPr lang="es-MX" sz="1700" dirty="0">
            <a:solidFill>
              <a:schemeClr val="tx1"/>
            </a:solidFill>
          </a:endParaRPr>
        </a:p>
      </dgm:t>
    </dgm:pt>
    <dgm:pt modelId="{61AC333E-B2C7-4A76-9CBB-5ECBF0C76C29}" type="parTrans" cxnId="{B8FF6C2E-FA88-45F5-A9A7-2145120A32C1}">
      <dgm:prSet/>
      <dgm:spPr/>
      <dgm:t>
        <a:bodyPr/>
        <a:lstStyle/>
        <a:p>
          <a:endParaRPr lang="es-MX" sz="1700"/>
        </a:p>
      </dgm:t>
    </dgm:pt>
    <dgm:pt modelId="{F2C8F93F-B3A9-4AA3-8BE0-1B82B96C56D1}" type="sibTrans" cxnId="{B8FF6C2E-FA88-45F5-A9A7-2145120A32C1}">
      <dgm:prSet/>
      <dgm:spPr/>
      <dgm:t>
        <a:bodyPr/>
        <a:lstStyle/>
        <a:p>
          <a:endParaRPr lang="es-MX" sz="1700"/>
        </a:p>
      </dgm:t>
    </dgm:pt>
    <dgm:pt modelId="{8BF12E43-E925-42A7-9E20-486C12EBF80F}" type="pres">
      <dgm:prSet presAssocID="{797A6DF9-7E61-4646-A432-F6CE083BA797}" presName="Name0" presStyleCnt="0">
        <dgm:presLayoutVars>
          <dgm:dir/>
          <dgm:resizeHandles val="exact"/>
        </dgm:presLayoutVars>
      </dgm:prSet>
      <dgm:spPr/>
      <dgm:t>
        <a:bodyPr/>
        <a:lstStyle/>
        <a:p>
          <a:endParaRPr lang="es-ES"/>
        </a:p>
      </dgm:t>
    </dgm:pt>
    <dgm:pt modelId="{56DA7CE4-D3E4-46D9-B19D-A3A6ADBB5E9C}" type="pres">
      <dgm:prSet presAssocID="{797A6DF9-7E61-4646-A432-F6CE083BA797}" presName="cycle" presStyleCnt="0"/>
      <dgm:spPr/>
    </dgm:pt>
    <dgm:pt modelId="{33D5B109-E1CE-4C1A-B4C9-B475B73BF3DC}" type="pres">
      <dgm:prSet presAssocID="{8901DEFA-E9BF-44C9-AF4C-FE8E3DDC9E66}" presName="nodeFirstNode" presStyleLbl="node1" presStyleIdx="0" presStyleCnt="4">
        <dgm:presLayoutVars>
          <dgm:bulletEnabled val="1"/>
        </dgm:presLayoutVars>
      </dgm:prSet>
      <dgm:spPr/>
      <dgm:t>
        <a:bodyPr/>
        <a:lstStyle/>
        <a:p>
          <a:endParaRPr lang="es-MX"/>
        </a:p>
      </dgm:t>
    </dgm:pt>
    <dgm:pt modelId="{973AEE52-4353-40C7-B7CD-DD188DE17B5A}" type="pres">
      <dgm:prSet presAssocID="{1679BB20-975B-47E3-A34B-E7CB09A56A2C}" presName="sibTransFirstNode" presStyleLbl="bgShp" presStyleIdx="0" presStyleCnt="1"/>
      <dgm:spPr/>
      <dgm:t>
        <a:bodyPr/>
        <a:lstStyle/>
        <a:p>
          <a:endParaRPr lang="es-ES"/>
        </a:p>
      </dgm:t>
    </dgm:pt>
    <dgm:pt modelId="{C1B33DE4-CD35-4AD9-B6F2-408C4A09E027}" type="pres">
      <dgm:prSet presAssocID="{D90CCCF8-6479-4B6D-A891-6A9B333752D7}" presName="nodeFollowingNodes" presStyleLbl="node1" presStyleIdx="1" presStyleCnt="4">
        <dgm:presLayoutVars>
          <dgm:bulletEnabled val="1"/>
        </dgm:presLayoutVars>
      </dgm:prSet>
      <dgm:spPr/>
      <dgm:t>
        <a:bodyPr/>
        <a:lstStyle/>
        <a:p>
          <a:endParaRPr lang="es-MX"/>
        </a:p>
      </dgm:t>
    </dgm:pt>
    <dgm:pt modelId="{615D3B1D-D825-47C2-BFF9-1A4D9648BB06}" type="pres">
      <dgm:prSet presAssocID="{CB9D1573-6C1A-4451-B27E-9A6557557DF8}" presName="nodeFollowingNodes" presStyleLbl="node1" presStyleIdx="2" presStyleCnt="4">
        <dgm:presLayoutVars>
          <dgm:bulletEnabled val="1"/>
        </dgm:presLayoutVars>
      </dgm:prSet>
      <dgm:spPr/>
      <dgm:t>
        <a:bodyPr/>
        <a:lstStyle/>
        <a:p>
          <a:endParaRPr lang="es-MX"/>
        </a:p>
      </dgm:t>
    </dgm:pt>
    <dgm:pt modelId="{041CE6EA-21E3-468B-AA36-BAFAC115456B}" type="pres">
      <dgm:prSet presAssocID="{DA209D0A-23BC-4FB2-968D-DB61FB65A771}" presName="nodeFollowingNodes" presStyleLbl="node1" presStyleIdx="3" presStyleCnt="4">
        <dgm:presLayoutVars>
          <dgm:bulletEnabled val="1"/>
        </dgm:presLayoutVars>
      </dgm:prSet>
      <dgm:spPr/>
      <dgm:t>
        <a:bodyPr/>
        <a:lstStyle/>
        <a:p>
          <a:endParaRPr lang="es-MX"/>
        </a:p>
      </dgm:t>
    </dgm:pt>
  </dgm:ptLst>
  <dgm:cxnLst>
    <dgm:cxn modelId="{1909FC47-6CFC-497F-88BD-F7F9D86E4589}" srcId="{797A6DF9-7E61-4646-A432-F6CE083BA797}" destId="{D90CCCF8-6479-4B6D-A891-6A9B333752D7}" srcOrd="1" destOrd="0" parTransId="{718C80E3-65CB-4B60-87A7-3E4118C937D0}" sibTransId="{8B27BC67-2F73-4DC1-B0C8-F4A404776389}"/>
    <dgm:cxn modelId="{88456626-1852-413F-8E1C-20D3ACA184CF}" type="presOf" srcId="{797A6DF9-7E61-4646-A432-F6CE083BA797}" destId="{8BF12E43-E925-42A7-9E20-486C12EBF80F}" srcOrd="0" destOrd="0" presId="urn:microsoft.com/office/officeart/2005/8/layout/cycle3"/>
    <dgm:cxn modelId="{3466441B-0C1F-4DD6-BC85-4491829E60BD}" type="presOf" srcId="{DA209D0A-23BC-4FB2-968D-DB61FB65A771}" destId="{041CE6EA-21E3-468B-AA36-BAFAC115456B}" srcOrd="0" destOrd="0" presId="urn:microsoft.com/office/officeart/2005/8/layout/cycle3"/>
    <dgm:cxn modelId="{5C6809F8-CEF4-41A1-959B-7200B4E94A4C}" srcId="{797A6DF9-7E61-4646-A432-F6CE083BA797}" destId="{DA209D0A-23BC-4FB2-968D-DB61FB65A771}" srcOrd="3" destOrd="0" parTransId="{FDB2C8FD-5F00-4EBB-9C18-F9140C9A618E}" sibTransId="{93F8BCF4-6B77-4725-883F-067B503F84ED}"/>
    <dgm:cxn modelId="{481D7C8F-53E9-40F2-A2FC-E45DF241657A}" type="presOf" srcId="{D90CCCF8-6479-4B6D-A891-6A9B333752D7}" destId="{C1B33DE4-CD35-4AD9-B6F2-408C4A09E027}" srcOrd="0" destOrd="0" presId="urn:microsoft.com/office/officeart/2005/8/layout/cycle3"/>
    <dgm:cxn modelId="{902F1A7A-170B-4BE3-91F2-8AA053660BBB}" srcId="{797A6DF9-7E61-4646-A432-F6CE083BA797}" destId="{8901DEFA-E9BF-44C9-AF4C-FE8E3DDC9E66}" srcOrd="0" destOrd="0" parTransId="{B80D342E-72B8-4979-B7A8-AE139F3111A7}" sibTransId="{1679BB20-975B-47E3-A34B-E7CB09A56A2C}"/>
    <dgm:cxn modelId="{74CDAB46-C945-4A2C-82B0-35A09677181E}" type="presOf" srcId="{1679BB20-975B-47E3-A34B-E7CB09A56A2C}" destId="{973AEE52-4353-40C7-B7CD-DD188DE17B5A}" srcOrd="0" destOrd="0" presId="urn:microsoft.com/office/officeart/2005/8/layout/cycle3"/>
    <dgm:cxn modelId="{8915C763-6934-4224-88E4-189803A652CC}" type="presOf" srcId="{CB9D1573-6C1A-4451-B27E-9A6557557DF8}" destId="{615D3B1D-D825-47C2-BFF9-1A4D9648BB06}" srcOrd="0" destOrd="0" presId="urn:microsoft.com/office/officeart/2005/8/layout/cycle3"/>
    <dgm:cxn modelId="{B8FF6C2E-FA88-45F5-A9A7-2145120A32C1}" srcId="{797A6DF9-7E61-4646-A432-F6CE083BA797}" destId="{CB9D1573-6C1A-4451-B27E-9A6557557DF8}" srcOrd="2" destOrd="0" parTransId="{61AC333E-B2C7-4A76-9CBB-5ECBF0C76C29}" sibTransId="{F2C8F93F-B3A9-4AA3-8BE0-1B82B96C56D1}"/>
    <dgm:cxn modelId="{14398BC4-399D-4DFC-AD32-86F04449ABC9}" type="presOf" srcId="{8901DEFA-E9BF-44C9-AF4C-FE8E3DDC9E66}" destId="{33D5B109-E1CE-4C1A-B4C9-B475B73BF3DC}" srcOrd="0" destOrd="0" presId="urn:microsoft.com/office/officeart/2005/8/layout/cycle3"/>
    <dgm:cxn modelId="{46C5C787-5C0D-4769-B79B-F234DBB5CDB4}" type="presParOf" srcId="{8BF12E43-E925-42A7-9E20-486C12EBF80F}" destId="{56DA7CE4-D3E4-46D9-B19D-A3A6ADBB5E9C}" srcOrd="0" destOrd="0" presId="urn:microsoft.com/office/officeart/2005/8/layout/cycle3"/>
    <dgm:cxn modelId="{3D83F569-3974-47F3-8257-5D24694256FD}" type="presParOf" srcId="{56DA7CE4-D3E4-46D9-B19D-A3A6ADBB5E9C}" destId="{33D5B109-E1CE-4C1A-B4C9-B475B73BF3DC}" srcOrd="0" destOrd="0" presId="urn:microsoft.com/office/officeart/2005/8/layout/cycle3"/>
    <dgm:cxn modelId="{574DC66D-CE04-489A-9A0C-8B0751C5A2FE}" type="presParOf" srcId="{56DA7CE4-D3E4-46D9-B19D-A3A6ADBB5E9C}" destId="{973AEE52-4353-40C7-B7CD-DD188DE17B5A}" srcOrd="1" destOrd="0" presId="urn:microsoft.com/office/officeart/2005/8/layout/cycle3"/>
    <dgm:cxn modelId="{E9067F6B-3919-4BFC-B722-0A2DA4E2F10A}" type="presParOf" srcId="{56DA7CE4-D3E4-46D9-B19D-A3A6ADBB5E9C}" destId="{C1B33DE4-CD35-4AD9-B6F2-408C4A09E027}" srcOrd="2" destOrd="0" presId="urn:microsoft.com/office/officeart/2005/8/layout/cycle3"/>
    <dgm:cxn modelId="{F25962F7-B3AC-4174-A775-AA16BB1A4912}" type="presParOf" srcId="{56DA7CE4-D3E4-46D9-B19D-A3A6ADBB5E9C}" destId="{615D3B1D-D825-47C2-BFF9-1A4D9648BB06}" srcOrd="3" destOrd="0" presId="urn:microsoft.com/office/officeart/2005/8/layout/cycle3"/>
    <dgm:cxn modelId="{EC766AD2-1C64-4C67-87E0-63E202BD500F}" type="presParOf" srcId="{56DA7CE4-D3E4-46D9-B19D-A3A6ADBB5E9C}" destId="{041CE6EA-21E3-468B-AA36-BAFAC115456B}"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F2C75-8BF5-454F-A7AA-3F6D338BE474}" type="doc">
      <dgm:prSet loTypeId="urn:microsoft.com/office/officeart/2008/layout/PictureAccentList" loCatId="list" qsTypeId="urn:microsoft.com/office/officeart/2005/8/quickstyle/simple1" qsCatId="simple" csTypeId="urn:microsoft.com/office/officeart/2005/8/colors/accent5_1" csCatId="accent5" phldr="1"/>
      <dgm:spPr/>
      <dgm:t>
        <a:bodyPr/>
        <a:lstStyle/>
        <a:p>
          <a:endParaRPr lang="es-MX"/>
        </a:p>
      </dgm:t>
    </dgm:pt>
    <dgm:pt modelId="{C2F0F244-AABA-4E24-A28D-F517CEDACC44}">
      <dgm:prSet phldrT="[Texto]" custT="1"/>
      <dgm:spPr>
        <a:ln>
          <a:solidFill>
            <a:schemeClr val="accent1">
              <a:lumMod val="90000"/>
            </a:schemeClr>
          </a:solidFill>
        </a:ln>
      </dgm:spPr>
      <dgm:t>
        <a:bodyPr/>
        <a:lstStyle/>
        <a:p>
          <a:pPr rtl="0"/>
          <a:r>
            <a:rPr lang="en-US" sz="2800" b="0" i="0" u="none" strike="noStrike" cap="none" dirty="0" smtClean="0">
              <a:solidFill>
                <a:schemeClr val="dk1"/>
              </a:solidFill>
              <a:latin typeface="Arial"/>
              <a:ea typeface="Arial"/>
              <a:cs typeface="Arial"/>
              <a:sym typeface="Arial"/>
            </a:rPr>
            <a:t>El </a:t>
          </a:r>
          <a:r>
            <a:rPr lang="en-US" sz="2800" b="0" i="0" u="none" strike="noStrike" cap="none" dirty="0" err="1" smtClean="0">
              <a:solidFill>
                <a:schemeClr val="dk1"/>
              </a:solidFill>
              <a:latin typeface="Arial"/>
              <a:ea typeface="Arial"/>
              <a:cs typeface="Arial"/>
              <a:sym typeface="Arial"/>
            </a:rPr>
            <a:t>abuso</a:t>
          </a:r>
          <a:r>
            <a:rPr lang="en-US" sz="2800" b="0" i="0" u="none" strike="noStrike" cap="none" dirty="0" smtClean="0">
              <a:solidFill>
                <a:schemeClr val="dk1"/>
              </a:solidFill>
              <a:latin typeface="Arial"/>
              <a:ea typeface="Arial"/>
              <a:cs typeface="Arial"/>
              <a:sym typeface="Arial"/>
            </a:rPr>
            <a:t> de </a:t>
          </a:r>
          <a:r>
            <a:rPr lang="en-US" sz="2800" b="0" i="0" u="none" strike="noStrike" cap="none" dirty="0" err="1" smtClean="0">
              <a:solidFill>
                <a:schemeClr val="dk1"/>
              </a:solidFill>
              <a:latin typeface="Arial"/>
              <a:ea typeface="Arial"/>
              <a:cs typeface="Arial"/>
              <a:sym typeface="Arial"/>
            </a:rPr>
            <a:t>poder</a:t>
          </a:r>
          <a:r>
            <a:rPr lang="en-US" sz="2800" b="0" i="0" u="none" strike="noStrike" cap="none" dirty="0" smtClean="0">
              <a:solidFill>
                <a:schemeClr val="dk1"/>
              </a:solidFill>
              <a:latin typeface="Arial"/>
              <a:ea typeface="Arial"/>
              <a:cs typeface="Arial"/>
              <a:sym typeface="Arial"/>
            </a:rPr>
            <a:t> que </a:t>
          </a:r>
          <a:r>
            <a:rPr lang="en-US" sz="2800" b="0" i="0" u="none" strike="noStrike" cap="none" dirty="0" err="1" smtClean="0">
              <a:solidFill>
                <a:schemeClr val="dk1"/>
              </a:solidFill>
              <a:latin typeface="Arial"/>
              <a:ea typeface="Arial"/>
              <a:cs typeface="Arial"/>
              <a:sym typeface="Arial"/>
            </a:rPr>
            <a:t>conlleve</a:t>
          </a:r>
          <a:r>
            <a:rPr lang="en-US" sz="2800" b="0" i="0" u="none" strike="noStrike" cap="none" dirty="0" smtClean="0">
              <a:solidFill>
                <a:schemeClr val="dk1"/>
              </a:solidFill>
              <a:latin typeface="Arial"/>
              <a:ea typeface="Arial"/>
              <a:cs typeface="Arial"/>
              <a:sym typeface="Arial"/>
            </a:rPr>
            <a:t> a la </a:t>
          </a:r>
          <a:r>
            <a:rPr lang="en-US" sz="2800" b="0" i="0" u="none" strike="noStrike" cap="none" dirty="0" err="1" smtClean="0">
              <a:solidFill>
                <a:schemeClr val="dk1"/>
              </a:solidFill>
              <a:latin typeface="Arial"/>
              <a:ea typeface="Arial"/>
              <a:cs typeface="Arial"/>
              <a:sym typeface="Arial"/>
            </a:rPr>
            <a:t>perpetuación</a:t>
          </a:r>
          <a:r>
            <a:rPr lang="en-US" sz="2800" b="0" i="0" u="none" strike="noStrike" cap="none" dirty="0" smtClean="0">
              <a:solidFill>
                <a:schemeClr val="dk1"/>
              </a:solidFill>
              <a:latin typeface="Arial"/>
              <a:ea typeface="Arial"/>
              <a:cs typeface="Arial"/>
              <a:sym typeface="Arial"/>
            </a:rPr>
            <a:t> de un </a:t>
          </a:r>
          <a:r>
            <a:rPr lang="en-US" sz="2800" b="0" i="0" u="none" strike="noStrike" cap="none" dirty="0" err="1" smtClean="0">
              <a:solidFill>
                <a:schemeClr val="dk1"/>
              </a:solidFill>
              <a:latin typeface="Arial"/>
              <a:ea typeface="Arial"/>
              <a:cs typeface="Arial"/>
              <a:sym typeface="Arial"/>
            </a:rPr>
            <a:t>gobernante</a:t>
          </a:r>
          <a:r>
            <a:rPr lang="en-US" sz="2800" b="0" i="0" u="none" strike="noStrike" cap="none" dirty="0" smtClean="0">
              <a:solidFill>
                <a:schemeClr val="dk1"/>
              </a:solidFill>
              <a:latin typeface="Arial"/>
              <a:ea typeface="Arial"/>
              <a:cs typeface="Arial"/>
              <a:sym typeface="Arial"/>
            </a:rPr>
            <a:t>: </a:t>
          </a:r>
          <a:endParaRPr lang="es-MX" sz="2800" dirty="0"/>
        </a:p>
      </dgm:t>
    </dgm:pt>
    <dgm:pt modelId="{2322EC9A-ECC6-4721-8A16-8355E4B5344D}" type="parTrans" cxnId="{9D16E662-A173-4F32-B3D9-EBF93E936CAD}">
      <dgm:prSet/>
      <dgm:spPr/>
      <dgm:t>
        <a:bodyPr/>
        <a:lstStyle/>
        <a:p>
          <a:endParaRPr lang="es-MX"/>
        </a:p>
      </dgm:t>
    </dgm:pt>
    <dgm:pt modelId="{D7878D2C-FA6D-4DEA-B6A7-CE68FE617519}" type="sibTrans" cxnId="{9D16E662-A173-4F32-B3D9-EBF93E936CAD}">
      <dgm:prSet/>
      <dgm:spPr/>
      <dgm:t>
        <a:bodyPr/>
        <a:lstStyle/>
        <a:p>
          <a:endParaRPr lang="es-MX"/>
        </a:p>
      </dgm:t>
    </dgm:pt>
    <dgm:pt modelId="{E9D2A3CC-AEC5-44FC-8EBC-0469B3D5BB83}">
      <dgm:prSet custT="1"/>
      <dgm:spPr>
        <a:ln>
          <a:solidFill>
            <a:schemeClr val="accent1">
              <a:lumMod val="90000"/>
            </a:schemeClr>
          </a:solidFill>
        </a:ln>
      </dgm:spPr>
      <dgm:t>
        <a:bodyPr/>
        <a:lstStyle/>
        <a:p>
          <a:pPr rtl="0"/>
          <a:r>
            <a:rPr lang="en-US" sz="2500" b="0" i="0" u="none" strike="noStrike" cap="none" dirty="0" err="1" smtClean="0">
              <a:solidFill>
                <a:schemeClr val="dk1"/>
              </a:solidFill>
              <a:latin typeface="Arial"/>
              <a:ea typeface="Arial"/>
              <a:cs typeface="Arial"/>
              <a:sym typeface="Arial"/>
            </a:rPr>
            <a:t>Personalización</a:t>
          </a:r>
          <a:r>
            <a:rPr lang="en-US" sz="2500" b="0" i="0" u="none" strike="noStrike" cap="none" dirty="0" smtClean="0">
              <a:solidFill>
                <a:schemeClr val="dk1"/>
              </a:solidFill>
              <a:latin typeface="Arial"/>
              <a:ea typeface="Arial"/>
              <a:cs typeface="Arial"/>
              <a:sym typeface="Arial"/>
            </a:rPr>
            <a:t> de </a:t>
          </a:r>
          <a:r>
            <a:rPr lang="en-US" sz="2500" b="0" i="0" u="none" strike="noStrike" cap="none" smtClean="0">
              <a:solidFill>
                <a:schemeClr val="dk1"/>
              </a:solidFill>
              <a:latin typeface="Arial"/>
              <a:ea typeface="Arial"/>
              <a:cs typeface="Arial"/>
              <a:sym typeface="Arial"/>
            </a:rPr>
            <a:t>la política</a:t>
          </a:r>
          <a:endParaRPr lang="en-US" sz="2500" b="0" i="0" u="none" strike="noStrike" cap="none" dirty="0">
            <a:solidFill>
              <a:schemeClr val="dk1"/>
            </a:solidFill>
            <a:latin typeface="Arial"/>
            <a:ea typeface="Arial"/>
            <a:cs typeface="Arial"/>
            <a:sym typeface="Arial"/>
          </a:endParaRPr>
        </a:p>
      </dgm:t>
    </dgm:pt>
    <dgm:pt modelId="{0E1251EF-A0F3-42FB-B214-33C60D6CAC3D}" type="parTrans" cxnId="{E9BFE73B-381D-407B-A201-8BE5EEA01DB7}">
      <dgm:prSet/>
      <dgm:spPr/>
      <dgm:t>
        <a:bodyPr/>
        <a:lstStyle/>
        <a:p>
          <a:endParaRPr lang="es-MX"/>
        </a:p>
      </dgm:t>
    </dgm:pt>
    <dgm:pt modelId="{5A6010A4-23F3-424D-A79C-BE08293F805E}" type="sibTrans" cxnId="{E9BFE73B-381D-407B-A201-8BE5EEA01DB7}">
      <dgm:prSet/>
      <dgm:spPr/>
      <dgm:t>
        <a:bodyPr/>
        <a:lstStyle/>
        <a:p>
          <a:endParaRPr lang="es-MX"/>
        </a:p>
      </dgm:t>
    </dgm:pt>
    <dgm:pt modelId="{DC66BCEA-2E2B-4037-8A81-3DFAF120EF7A}">
      <dgm:prSet custT="1"/>
      <dgm:spPr>
        <a:ln>
          <a:solidFill>
            <a:schemeClr val="accent1">
              <a:lumMod val="90000"/>
            </a:schemeClr>
          </a:solidFill>
        </a:ln>
      </dgm:spPr>
      <dgm:t>
        <a:bodyPr/>
        <a:lstStyle/>
        <a:p>
          <a:pPr rtl="0"/>
          <a:r>
            <a:rPr lang="en-US" sz="2500" b="0" i="0" u="none" strike="noStrike" cap="none" dirty="0" err="1" smtClean="0">
              <a:solidFill>
                <a:schemeClr val="dk1"/>
              </a:solidFill>
              <a:latin typeface="Arial"/>
              <a:ea typeface="Arial"/>
              <a:cs typeface="Arial"/>
              <a:sym typeface="Arial"/>
            </a:rPr>
            <a:t>Políticas</a:t>
          </a:r>
          <a:r>
            <a:rPr lang="en-US" sz="2500" b="0" i="0" u="none" strike="noStrike" cap="none" dirty="0" smtClean="0">
              <a:solidFill>
                <a:schemeClr val="dk1"/>
              </a:solidFill>
              <a:latin typeface="Arial"/>
              <a:ea typeface="Arial"/>
              <a:cs typeface="Arial"/>
              <a:sym typeface="Arial"/>
            </a:rPr>
            <a:t> de </a:t>
          </a:r>
          <a:r>
            <a:rPr lang="en-US" sz="2500" b="0" i="0" u="none" strike="noStrike" cap="none" dirty="0" err="1" smtClean="0">
              <a:solidFill>
                <a:schemeClr val="dk1"/>
              </a:solidFill>
              <a:latin typeface="Arial"/>
              <a:ea typeface="Arial"/>
              <a:cs typeface="Arial"/>
              <a:sym typeface="Arial"/>
            </a:rPr>
            <a:t>gobierno</a:t>
          </a:r>
          <a:r>
            <a:rPr lang="en-US" sz="2500" b="0" i="0" u="none" strike="noStrike" cap="none" dirty="0" smtClean="0">
              <a:solidFill>
                <a:schemeClr val="dk1"/>
              </a:solidFill>
              <a:latin typeface="Arial"/>
              <a:ea typeface="Arial"/>
              <a:cs typeface="Arial"/>
              <a:sym typeface="Arial"/>
            </a:rPr>
            <a:t> </a:t>
          </a:r>
          <a:r>
            <a:rPr lang="en-US" sz="2500" b="0" i="0" u="none" strike="noStrike" cap="none" dirty="0" err="1" smtClean="0">
              <a:solidFill>
                <a:schemeClr val="dk1"/>
              </a:solidFill>
              <a:latin typeface="Arial"/>
              <a:ea typeface="Arial"/>
              <a:cs typeface="Arial"/>
              <a:sym typeface="Arial"/>
            </a:rPr>
            <a:t>populistas</a:t>
          </a:r>
          <a:r>
            <a:rPr lang="en-US" sz="2500" b="0" i="0" u="none" strike="noStrike" cap="none" dirty="0" smtClean="0">
              <a:solidFill>
                <a:schemeClr val="dk1"/>
              </a:solidFill>
              <a:latin typeface="Arial"/>
              <a:ea typeface="Arial"/>
              <a:cs typeface="Arial"/>
              <a:sym typeface="Arial"/>
            </a:rPr>
            <a:t> de </a:t>
          </a:r>
          <a:r>
            <a:rPr lang="en-US" sz="2500" b="0" i="0" u="none" strike="noStrike" cap="none" err="1" smtClean="0">
              <a:solidFill>
                <a:schemeClr val="dk1"/>
              </a:solidFill>
              <a:latin typeface="Arial"/>
              <a:ea typeface="Arial"/>
              <a:cs typeface="Arial"/>
              <a:sym typeface="Arial"/>
            </a:rPr>
            <a:t>corto</a:t>
          </a:r>
          <a:r>
            <a:rPr lang="en-US" sz="2500" b="0" i="0" u="none" strike="noStrike" cap="none" smtClean="0">
              <a:solidFill>
                <a:schemeClr val="dk1"/>
              </a:solidFill>
              <a:latin typeface="Arial"/>
              <a:ea typeface="Arial"/>
              <a:cs typeface="Arial"/>
              <a:sym typeface="Arial"/>
            </a:rPr>
            <a:t> plazo</a:t>
          </a:r>
          <a:endParaRPr lang="en-US" sz="2500" b="0" i="0" u="none" strike="noStrike" cap="none" dirty="0">
            <a:solidFill>
              <a:schemeClr val="dk1"/>
            </a:solidFill>
            <a:latin typeface="Arial"/>
            <a:ea typeface="Arial"/>
            <a:cs typeface="Arial"/>
            <a:sym typeface="Arial"/>
          </a:endParaRPr>
        </a:p>
      </dgm:t>
    </dgm:pt>
    <dgm:pt modelId="{8103723F-9CFF-49FB-A53D-73DC786C7018}" type="parTrans" cxnId="{E583284C-C525-491C-AD31-A80D8B906C2A}">
      <dgm:prSet/>
      <dgm:spPr/>
      <dgm:t>
        <a:bodyPr/>
        <a:lstStyle/>
        <a:p>
          <a:endParaRPr lang="es-MX"/>
        </a:p>
      </dgm:t>
    </dgm:pt>
    <dgm:pt modelId="{7B61D5D3-DFFA-46B9-B407-5D377C52E690}" type="sibTrans" cxnId="{E583284C-C525-491C-AD31-A80D8B906C2A}">
      <dgm:prSet/>
      <dgm:spPr/>
      <dgm:t>
        <a:bodyPr/>
        <a:lstStyle/>
        <a:p>
          <a:endParaRPr lang="es-MX"/>
        </a:p>
      </dgm:t>
    </dgm:pt>
    <dgm:pt modelId="{F8AA3EE3-755E-414C-97C1-B227259A750F}" type="pres">
      <dgm:prSet presAssocID="{F3DF2C75-8BF5-454F-A7AA-3F6D338BE474}" presName="layout" presStyleCnt="0">
        <dgm:presLayoutVars>
          <dgm:chMax/>
          <dgm:chPref/>
          <dgm:dir/>
          <dgm:animOne val="branch"/>
          <dgm:animLvl val="lvl"/>
          <dgm:resizeHandles/>
        </dgm:presLayoutVars>
      </dgm:prSet>
      <dgm:spPr/>
      <dgm:t>
        <a:bodyPr/>
        <a:lstStyle/>
        <a:p>
          <a:endParaRPr lang="es-MX"/>
        </a:p>
      </dgm:t>
    </dgm:pt>
    <dgm:pt modelId="{E80FAB47-78CC-4F9E-B7E5-9938E5B8A700}" type="pres">
      <dgm:prSet presAssocID="{C2F0F244-AABA-4E24-A28D-F517CEDACC44}" presName="root" presStyleCnt="0">
        <dgm:presLayoutVars>
          <dgm:chMax/>
          <dgm:chPref val="4"/>
        </dgm:presLayoutVars>
      </dgm:prSet>
      <dgm:spPr/>
    </dgm:pt>
    <dgm:pt modelId="{102E0DB1-9779-4C1F-8B9F-803201A7BBBD}" type="pres">
      <dgm:prSet presAssocID="{C2F0F244-AABA-4E24-A28D-F517CEDACC44}" presName="rootComposite" presStyleCnt="0">
        <dgm:presLayoutVars/>
      </dgm:prSet>
      <dgm:spPr/>
    </dgm:pt>
    <dgm:pt modelId="{5A348D19-BCB3-47FB-B3A8-14CA9D330CC4}" type="pres">
      <dgm:prSet presAssocID="{C2F0F244-AABA-4E24-A28D-F517CEDACC44}" presName="rootText" presStyleLbl="node0" presStyleIdx="0" presStyleCnt="1">
        <dgm:presLayoutVars>
          <dgm:chMax/>
          <dgm:chPref val="4"/>
        </dgm:presLayoutVars>
      </dgm:prSet>
      <dgm:spPr/>
      <dgm:t>
        <a:bodyPr/>
        <a:lstStyle/>
        <a:p>
          <a:endParaRPr lang="es-MX"/>
        </a:p>
      </dgm:t>
    </dgm:pt>
    <dgm:pt modelId="{074E7C1C-ED1B-4030-9D04-BC85B96D8DC4}" type="pres">
      <dgm:prSet presAssocID="{C2F0F244-AABA-4E24-A28D-F517CEDACC44}" presName="childShape" presStyleCnt="0">
        <dgm:presLayoutVars>
          <dgm:chMax val="0"/>
          <dgm:chPref val="0"/>
        </dgm:presLayoutVars>
      </dgm:prSet>
      <dgm:spPr/>
    </dgm:pt>
    <dgm:pt modelId="{828CAC6A-6458-4543-98B2-D3FC58942A5B}" type="pres">
      <dgm:prSet presAssocID="{E9D2A3CC-AEC5-44FC-8EBC-0469B3D5BB83}" presName="childComposite" presStyleCnt="0">
        <dgm:presLayoutVars>
          <dgm:chMax val="0"/>
          <dgm:chPref val="0"/>
        </dgm:presLayoutVars>
      </dgm:prSet>
      <dgm:spPr/>
    </dgm:pt>
    <dgm:pt modelId="{FFC5DD8D-0D8C-464B-99F4-A884512F95B0}" type="pres">
      <dgm:prSet presAssocID="{E9D2A3CC-AEC5-44FC-8EBC-0469B3D5BB83}" presName="Image" presStyleLbl="node1" presStyleIdx="0" presStyleCnt="2"/>
      <dgm:spPr>
        <a:blipFill rotWithShape="1">
          <a:blip xmlns:r="http://schemas.openxmlformats.org/officeDocument/2006/relationships" r:embed="rId1"/>
          <a:stretch>
            <a:fillRect/>
          </a:stretch>
        </a:blipFill>
      </dgm:spPr>
      <dgm:t>
        <a:bodyPr/>
        <a:lstStyle/>
        <a:p>
          <a:endParaRPr lang="es-MX"/>
        </a:p>
      </dgm:t>
    </dgm:pt>
    <dgm:pt modelId="{D5422E16-DB13-4F7C-873B-9E0A8EED254D}" type="pres">
      <dgm:prSet presAssocID="{E9D2A3CC-AEC5-44FC-8EBC-0469B3D5BB83}" presName="childText" presStyleLbl="lnNode1" presStyleIdx="0" presStyleCnt="2">
        <dgm:presLayoutVars>
          <dgm:chMax val="0"/>
          <dgm:chPref val="0"/>
          <dgm:bulletEnabled val="1"/>
        </dgm:presLayoutVars>
      </dgm:prSet>
      <dgm:spPr/>
      <dgm:t>
        <a:bodyPr/>
        <a:lstStyle/>
        <a:p>
          <a:endParaRPr lang="es-MX"/>
        </a:p>
      </dgm:t>
    </dgm:pt>
    <dgm:pt modelId="{4A638EEA-084A-4B86-9533-D92DF68E9FB1}" type="pres">
      <dgm:prSet presAssocID="{DC66BCEA-2E2B-4037-8A81-3DFAF120EF7A}" presName="childComposite" presStyleCnt="0">
        <dgm:presLayoutVars>
          <dgm:chMax val="0"/>
          <dgm:chPref val="0"/>
        </dgm:presLayoutVars>
      </dgm:prSet>
      <dgm:spPr/>
    </dgm:pt>
    <dgm:pt modelId="{C516ECB5-CF0C-468B-B7BF-350E1260DE47}" type="pres">
      <dgm:prSet presAssocID="{DC66BCEA-2E2B-4037-8A81-3DFAF120EF7A}" presName="Image" presStyleLbl="node1" presStyleIdx="1" presStyleCnt="2"/>
      <dgm:spPr>
        <a:blipFill rotWithShape="1">
          <a:blip xmlns:r="http://schemas.openxmlformats.org/officeDocument/2006/relationships" r:embed="rId2"/>
          <a:stretch>
            <a:fillRect/>
          </a:stretch>
        </a:blipFill>
      </dgm:spPr>
      <dgm:t>
        <a:bodyPr/>
        <a:lstStyle/>
        <a:p>
          <a:endParaRPr lang="es-MX"/>
        </a:p>
      </dgm:t>
    </dgm:pt>
    <dgm:pt modelId="{9272FE4D-8C13-4F1E-A95C-C424B30A7E77}" type="pres">
      <dgm:prSet presAssocID="{DC66BCEA-2E2B-4037-8A81-3DFAF120EF7A}" presName="childText" presStyleLbl="lnNode1" presStyleIdx="1" presStyleCnt="2">
        <dgm:presLayoutVars>
          <dgm:chMax val="0"/>
          <dgm:chPref val="0"/>
          <dgm:bulletEnabled val="1"/>
        </dgm:presLayoutVars>
      </dgm:prSet>
      <dgm:spPr/>
      <dgm:t>
        <a:bodyPr/>
        <a:lstStyle/>
        <a:p>
          <a:endParaRPr lang="es-MX"/>
        </a:p>
      </dgm:t>
    </dgm:pt>
  </dgm:ptLst>
  <dgm:cxnLst>
    <dgm:cxn modelId="{E9BFE73B-381D-407B-A201-8BE5EEA01DB7}" srcId="{C2F0F244-AABA-4E24-A28D-F517CEDACC44}" destId="{E9D2A3CC-AEC5-44FC-8EBC-0469B3D5BB83}" srcOrd="0" destOrd="0" parTransId="{0E1251EF-A0F3-42FB-B214-33C60D6CAC3D}" sibTransId="{5A6010A4-23F3-424D-A79C-BE08293F805E}"/>
    <dgm:cxn modelId="{E583284C-C525-491C-AD31-A80D8B906C2A}" srcId="{C2F0F244-AABA-4E24-A28D-F517CEDACC44}" destId="{DC66BCEA-2E2B-4037-8A81-3DFAF120EF7A}" srcOrd="1" destOrd="0" parTransId="{8103723F-9CFF-49FB-A53D-73DC786C7018}" sibTransId="{7B61D5D3-DFFA-46B9-B407-5D377C52E690}"/>
    <dgm:cxn modelId="{20E3626E-D65B-4808-B2FB-CCCAE4D59C76}" type="presOf" srcId="{C2F0F244-AABA-4E24-A28D-F517CEDACC44}" destId="{5A348D19-BCB3-47FB-B3A8-14CA9D330CC4}" srcOrd="0" destOrd="0" presId="urn:microsoft.com/office/officeart/2008/layout/PictureAccentList"/>
    <dgm:cxn modelId="{7C6D0C9D-7091-4DF5-A960-5A374773D123}" type="presOf" srcId="{DC66BCEA-2E2B-4037-8A81-3DFAF120EF7A}" destId="{9272FE4D-8C13-4F1E-A95C-C424B30A7E77}" srcOrd="0" destOrd="0" presId="urn:microsoft.com/office/officeart/2008/layout/PictureAccentList"/>
    <dgm:cxn modelId="{0A70E2F5-7377-4E7E-8AE7-89F6F1AB829B}" type="presOf" srcId="{F3DF2C75-8BF5-454F-A7AA-3F6D338BE474}" destId="{F8AA3EE3-755E-414C-97C1-B227259A750F}" srcOrd="0" destOrd="0" presId="urn:microsoft.com/office/officeart/2008/layout/PictureAccentList"/>
    <dgm:cxn modelId="{9D16E662-A173-4F32-B3D9-EBF93E936CAD}" srcId="{F3DF2C75-8BF5-454F-A7AA-3F6D338BE474}" destId="{C2F0F244-AABA-4E24-A28D-F517CEDACC44}" srcOrd="0" destOrd="0" parTransId="{2322EC9A-ECC6-4721-8A16-8355E4B5344D}" sibTransId="{D7878D2C-FA6D-4DEA-B6A7-CE68FE617519}"/>
    <dgm:cxn modelId="{E5EF9928-149C-4337-ACAC-C9336AC4FC17}" type="presOf" srcId="{E9D2A3CC-AEC5-44FC-8EBC-0469B3D5BB83}" destId="{D5422E16-DB13-4F7C-873B-9E0A8EED254D}" srcOrd="0" destOrd="0" presId="urn:microsoft.com/office/officeart/2008/layout/PictureAccentList"/>
    <dgm:cxn modelId="{83F82EE8-1AAD-46DF-B5CB-D1B59F88DC00}" type="presParOf" srcId="{F8AA3EE3-755E-414C-97C1-B227259A750F}" destId="{E80FAB47-78CC-4F9E-B7E5-9938E5B8A700}" srcOrd="0" destOrd="0" presId="urn:microsoft.com/office/officeart/2008/layout/PictureAccentList"/>
    <dgm:cxn modelId="{2F200C58-B3F0-4CD6-9F13-EA069D23358E}" type="presParOf" srcId="{E80FAB47-78CC-4F9E-B7E5-9938E5B8A700}" destId="{102E0DB1-9779-4C1F-8B9F-803201A7BBBD}" srcOrd="0" destOrd="0" presId="urn:microsoft.com/office/officeart/2008/layout/PictureAccentList"/>
    <dgm:cxn modelId="{26327873-FD58-4DB6-B330-822BD4DE9A8A}" type="presParOf" srcId="{102E0DB1-9779-4C1F-8B9F-803201A7BBBD}" destId="{5A348D19-BCB3-47FB-B3A8-14CA9D330CC4}" srcOrd="0" destOrd="0" presId="urn:microsoft.com/office/officeart/2008/layout/PictureAccentList"/>
    <dgm:cxn modelId="{6A80184B-0568-49CB-8AB0-CADB3B3D5072}" type="presParOf" srcId="{E80FAB47-78CC-4F9E-B7E5-9938E5B8A700}" destId="{074E7C1C-ED1B-4030-9D04-BC85B96D8DC4}" srcOrd="1" destOrd="0" presId="urn:microsoft.com/office/officeart/2008/layout/PictureAccentList"/>
    <dgm:cxn modelId="{9DAF53C2-76C8-451D-BB30-AD52BB96D5E9}" type="presParOf" srcId="{074E7C1C-ED1B-4030-9D04-BC85B96D8DC4}" destId="{828CAC6A-6458-4543-98B2-D3FC58942A5B}" srcOrd="0" destOrd="0" presId="urn:microsoft.com/office/officeart/2008/layout/PictureAccentList"/>
    <dgm:cxn modelId="{271A575E-2B12-4746-9FE5-E9712446D817}" type="presParOf" srcId="{828CAC6A-6458-4543-98B2-D3FC58942A5B}" destId="{FFC5DD8D-0D8C-464B-99F4-A884512F95B0}" srcOrd="0" destOrd="0" presId="urn:microsoft.com/office/officeart/2008/layout/PictureAccentList"/>
    <dgm:cxn modelId="{2BA62177-4C99-466E-9DC9-DB919C0550C5}" type="presParOf" srcId="{828CAC6A-6458-4543-98B2-D3FC58942A5B}" destId="{D5422E16-DB13-4F7C-873B-9E0A8EED254D}" srcOrd="1" destOrd="0" presId="urn:microsoft.com/office/officeart/2008/layout/PictureAccentList"/>
    <dgm:cxn modelId="{7A56EA62-5D7D-4CD0-868C-E8319AA27A2E}" type="presParOf" srcId="{074E7C1C-ED1B-4030-9D04-BC85B96D8DC4}" destId="{4A638EEA-084A-4B86-9533-D92DF68E9FB1}" srcOrd="1" destOrd="0" presId="urn:microsoft.com/office/officeart/2008/layout/PictureAccentList"/>
    <dgm:cxn modelId="{1D14F66E-041C-4426-BE4A-BDFC2C628384}" type="presParOf" srcId="{4A638EEA-084A-4B86-9533-D92DF68E9FB1}" destId="{C516ECB5-CF0C-468B-B7BF-350E1260DE47}" srcOrd="0" destOrd="0" presId="urn:microsoft.com/office/officeart/2008/layout/PictureAccentList"/>
    <dgm:cxn modelId="{F4E8272D-4223-4E01-AD1A-810C8933F522}" type="presParOf" srcId="{4A638EEA-084A-4B86-9533-D92DF68E9FB1}" destId="{9272FE4D-8C13-4F1E-A95C-C424B30A7E7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u="sng" dirty="0" smtClean="0"/>
            <a:t>Los partidos de Revolución Democrática y del Trabajo combatían el artículo 20 del Código Electoral de Colima, porque señalaba que los diputados al Congreso local sólo podían ser elegidos para un periodo consecutivo</a:t>
          </a:r>
          <a:r>
            <a:rPr lang="es-MX" dirty="0" smtClean="0"/>
            <a:t>.</a:t>
          </a:r>
          <a:endParaRPr lang="es-MX"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Se proponía declarar inconstitucional la porción combatida, ya que las normas constitucionales debían garantizar la reelección legislativa hasta por cuatro veces, sin que los estados pudieran regular dicho límite*.</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La propuesta no alcanzó los votos necesarios – quedó cinco contra cinco – para prosperar y, por tanto, se desestimó la declaratoria de inconstitucionalidad</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419AFD9C-099F-4DE6-A961-9504D57543BE}" type="presOf" srcId="{9456845B-E530-469F-9B4D-30149669A74F}" destId="{EF665B79-2752-4ED7-A917-194DC7BAA3E1}" srcOrd="0" destOrd="0" presId="urn:microsoft.com/office/officeart/2008/layout/VerticalCurvedList"/>
    <dgm:cxn modelId="{29D67A1B-DA9E-4791-B9D3-43D506D93DBE}" type="presOf" srcId="{D1625942-54AB-49F1-B7D4-B9C30864ED02}" destId="{79B4394C-6882-4E94-BEE8-EACA41921010}"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5A63A74F-FCF5-415D-AA8A-7EE084F1A338}" type="presOf" srcId="{F0129DDB-EEF2-4C88-B3E6-6F75BAD91E93}" destId="{9BFF795E-CC5B-4E15-830C-6D407DE841FF}" srcOrd="0" destOrd="0" presId="urn:microsoft.com/office/officeart/2008/layout/VerticalCurvedList"/>
    <dgm:cxn modelId="{CC061E97-D735-4706-8999-FCB26066EA16}" type="presOf" srcId="{943B6698-A375-4355-A042-AF919066FB82}" destId="{EF860562-8876-472F-A723-A2F0D6623F87}"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44F323EC-E3A0-43F8-A6E8-DF5152AB1B15}" srcId="{9456845B-E530-469F-9B4D-30149669A74F}" destId="{943B6698-A375-4355-A042-AF919066FB82}" srcOrd="0" destOrd="0" parTransId="{D38CB70D-5057-462E-876A-E2BF2F192714}" sibTransId="{F0129DDB-EEF2-4C88-B3E6-6F75BAD91E93}"/>
    <dgm:cxn modelId="{33B6C33F-E856-4131-A14D-8DD48432704D}" type="presOf" srcId="{C8E8FDF5-7FEC-4C74-AF83-E1B981AC9F7B}" destId="{69CFE780-2E69-4F05-BE63-12A721AD50F5}" srcOrd="0" destOrd="0" presId="urn:microsoft.com/office/officeart/2008/layout/VerticalCurvedList"/>
    <dgm:cxn modelId="{EA2A0810-29DE-4152-8202-2BEB20D538D9}" type="presParOf" srcId="{EF665B79-2752-4ED7-A917-194DC7BAA3E1}" destId="{0ABEFA75-AEA1-4292-A409-70A8FBEA269E}" srcOrd="0" destOrd="0" presId="urn:microsoft.com/office/officeart/2008/layout/VerticalCurvedList"/>
    <dgm:cxn modelId="{64A5A150-EA9E-4BC5-BC85-73A1A6FED18A}" type="presParOf" srcId="{0ABEFA75-AEA1-4292-A409-70A8FBEA269E}" destId="{112E5938-F84E-4455-807C-2F07CA3681DA}" srcOrd="0" destOrd="0" presId="urn:microsoft.com/office/officeart/2008/layout/VerticalCurvedList"/>
    <dgm:cxn modelId="{32DEC9FD-24D1-4DFE-8C20-7AFF47B897C8}" type="presParOf" srcId="{112E5938-F84E-4455-807C-2F07CA3681DA}" destId="{5C6F602D-4FCE-4C8D-8EDB-53FDAF7C5DA5}" srcOrd="0" destOrd="0" presId="urn:microsoft.com/office/officeart/2008/layout/VerticalCurvedList"/>
    <dgm:cxn modelId="{E18FC734-12F4-4CAC-81B9-4AB4EDBDCBD3}" type="presParOf" srcId="{112E5938-F84E-4455-807C-2F07CA3681DA}" destId="{9BFF795E-CC5B-4E15-830C-6D407DE841FF}" srcOrd="1" destOrd="0" presId="urn:microsoft.com/office/officeart/2008/layout/VerticalCurvedList"/>
    <dgm:cxn modelId="{21DA0172-7333-4F3B-B418-2EF595F240B3}" type="presParOf" srcId="{112E5938-F84E-4455-807C-2F07CA3681DA}" destId="{23170CC8-A4DD-468E-8E1F-403940881565}" srcOrd="2" destOrd="0" presId="urn:microsoft.com/office/officeart/2008/layout/VerticalCurvedList"/>
    <dgm:cxn modelId="{E239FC41-0D11-4FCE-8DF4-ABBB02812DC2}" type="presParOf" srcId="{112E5938-F84E-4455-807C-2F07CA3681DA}" destId="{EF64409D-C48C-4E5D-A17F-E96C6BB0575D}" srcOrd="3" destOrd="0" presId="urn:microsoft.com/office/officeart/2008/layout/VerticalCurvedList"/>
    <dgm:cxn modelId="{B7A1E62C-AE2B-41EC-ABF4-42673C6DD5F1}" type="presParOf" srcId="{0ABEFA75-AEA1-4292-A409-70A8FBEA269E}" destId="{EF860562-8876-472F-A723-A2F0D6623F87}" srcOrd="1" destOrd="0" presId="urn:microsoft.com/office/officeart/2008/layout/VerticalCurvedList"/>
    <dgm:cxn modelId="{3ECF1CE3-ED11-4E4F-A766-2168ABFE05AA}" type="presParOf" srcId="{0ABEFA75-AEA1-4292-A409-70A8FBEA269E}" destId="{F37FE142-64B0-498D-AB7F-FE8653E0C46C}" srcOrd="2" destOrd="0" presId="urn:microsoft.com/office/officeart/2008/layout/VerticalCurvedList"/>
    <dgm:cxn modelId="{2809B6B5-45B3-458C-B4CF-29DAE0A14157}" type="presParOf" srcId="{F37FE142-64B0-498D-AB7F-FE8653E0C46C}" destId="{E08E11AA-3421-414E-9603-830E94FF6C49}" srcOrd="0" destOrd="0" presId="urn:microsoft.com/office/officeart/2008/layout/VerticalCurvedList"/>
    <dgm:cxn modelId="{54ECFDC8-B8D2-4607-9DE8-E1D46D3315D6}" type="presParOf" srcId="{0ABEFA75-AEA1-4292-A409-70A8FBEA269E}" destId="{69CFE780-2E69-4F05-BE63-12A721AD50F5}" srcOrd="3" destOrd="0" presId="urn:microsoft.com/office/officeart/2008/layout/VerticalCurvedList"/>
    <dgm:cxn modelId="{B602A297-4ADA-4C72-9408-3EED385BC1A3}" type="presParOf" srcId="{0ABEFA75-AEA1-4292-A409-70A8FBEA269E}" destId="{4E46B05F-4993-4520-BE12-8B21752FFB90}" srcOrd="4" destOrd="0" presId="urn:microsoft.com/office/officeart/2008/layout/VerticalCurvedList"/>
    <dgm:cxn modelId="{123037AA-C265-4B51-B793-7C8848245A91}" type="presParOf" srcId="{4E46B05F-4993-4520-BE12-8B21752FFB90}" destId="{DFAD5C63-D782-4B77-862D-E8C625D04B81}" srcOrd="0" destOrd="0" presId="urn:microsoft.com/office/officeart/2008/layout/VerticalCurvedList"/>
    <dgm:cxn modelId="{A7801673-41AC-4D28-87AB-9972195FA797}" type="presParOf" srcId="{0ABEFA75-AEA1-4292-A409-70A8FBEA269E}" destId="{79B4394C-6882-4E94-BEE8-EACA41921010}" srcOrd="5" destOrd="0" presId="urn:microsoft.com/office/officeart/2008/layout/VerticalCurvedList"/>
    <dgm:cxn modelId="{A61AC7B5-058C-47CB-884E-DE856EB0A80B}" type="presParOf" srcId="{0ABEFA75-AEA1-4292-A409-70A8FBEA269E}" destId="{78BB7453-BB14-436D-AE69-AC3C00DE5BFC}" srcOrd="6" destOrd="0" presId="urn:microsoft.com/office/officeart/2008/layout/VerticalCurvedList"/>
    <dgm:cxn modelId="{CE0DE51C-C556-4FA8-A93E-83943F05DAAB}"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u="sng" dirty="0" smtClean="0"/>
            <a:t>Los partidos de la Revolución Democrática y Acción Nacional impugnaron omisiones legislativas de la Ley Electoral del Estado de Hidalgo, entre otras, las relativas a la reelección de legisladores y ayuntamientos</a:t>
          </a:r>
          <a:r>
            <a:rPr lang="es-MX" dirty="0" smtClean="0"/>
            <a:t>.</a:t>
          </a:r>
          <a:endParaRPr lang="es-MX"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Los ministros consideraron que el texto constitucional local combatido por omiso ya no existía, debido a que existieron reformas posteriores que regularon de manera expresa los aspectos que se consideraban faltantes.</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Por consiguiente, </a:t>
          </a:r>
          <a:r>
            <a:rPr lang="es-MX" u="sng" dirty="0" smtClean="0"/>
            <a:t>la regulación impugnada ya no existía </a:t>
          </a:r>
          <a:r>
            <a:rPr lang="es-MX" dirty="0" smtClean="0"/>
            <a:t>pues fue sustituida por una nueva y en todo caso, esa era la que debía ser objeto de enjuiciamiento.</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953863C5-BAFC-4F1C-B144-D9669FDED5AB}" type="presOf" srcId="{D1625942-54AB-49F1-B7D4-B9C30864ED02}" destId="{79B4394C-6882-4E94-BEE8-EACA41921010}" srcOrd="0" destOrd="0" presId="urn:microsoft.com/office/officeart/2008/layout/VerticalCurvedList"/>
    <dgm:cxn modelId="{0FB59328-7C3A-41DF-9301-B33090E0FE71}" type="presOf" srcId="{F0129DDB-EEF2-4C88-B3E6-6F75BAD91E93}" destId="{9BFF795E-CC5B-4E15-830C-6D407DE841FF}"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BCD48C06-2DCD-4E22-BF6A-674F6329876B}" type="presOf" srcId="{9456845B-E530-469F-9B4D-30149669A74F}" destId="{EF665B79-2752-4ED7-A917-194DC7BAA3E1}"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D74FD9A3-7D70-40AA-A86B-3D0B23B804F7}" type="presOf" srcId="{943B6698-A375-4355-A042-AF919066FB82}" destId="{EF860562-8876-472F-A723-A2F0D6623F87}" srcOrd="0" destOrd="0" presId="urn:microsoft.com/office/officeart/2008/layout/VerticalCurvedList"/>
    <dgm:cxn modelId="{B5192D9B-E5AE-4E77-A72F-6C0127D1B148}" type="presOf" srcId="{C8E8FDF5-7FEC-4C74-AF83-E1B981AC9F7B}" destId="{69CFE780-2E69-4F05-BE63-12A721AD50F5}"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96548513-C8FC-419D-94A8-6C44CCD9216D}" type="presParOf" srcId="{EF665B79-2752-4ED7-A917-194DC7BAA3E1}" destId="{0ABEFA75-AEA1-4292-A409-70A8FBEA269E}" srcOrd="0" destOrd="0" presId="urn:microsoft.com/office/officeart/2008/layout/VerticalCurvedList"/>
    <dgm:cxn modelId="{A26E625B-A800-4B61-A7F9-A6DEC6719196}" type="presParOf" srcId="{0ABEFA75-AEA1-4292-A409-70A8FBEA269E}" destId="{112E5938-F84E-4455-807C-2F07CA3681DA}" srcOrd="0" destOrd="0" presId="urn:microsoft.com/office/officeart/2008/layout/VerticalCurvedList"/>
    <dgm:cxn modelId="{51786DDA-ACAF-47EE-A612-896D1AC83498}" type="presParOf" srcId="{112E5938-F84E-4455-807C-2F07CA3681DA}" destId="{5C6F602D-4FCE-4C8D-8EDB-53FDAF7C5DA5}" srcOrd="0" destOrd="0" presId="urn:microsoft.com/office/officeart/2008/layout/VerticalCurvedList"/>
    <dgm:cxn modelId="{168C5233-59AE-48F9-A7D5-671C0EA2B3D2}" type="presParOf" srcId="{112E5938-F84E-4455-807C-2F07CA3681DA}" destId="{9BFF795E-CC5B-4E15-830C-6D407DE841FF}" srcOrd="1" destOrd="0" presId="urn:microsoft.com/office/officeart/2008/layout/VerticalCurvedList"/>
    <dgm:cxn modelId="{FD11D50E-1DB3-4D32-8CE8-3F79F9E47A91}" type="presParOf" srcId="{112E5938-F84E-4455-807C-2F07CA3681DA}" destId="{23170CC8-A4DD-468E-8E1F-403940881565}" srcOrd="2" destOrd="0" presId="urn:microsoft.com/office/officeart/2008/layout/VerticalCurvedList"/>
    <dgm:cxn modelId="{35374541-347B-476E-828A-6BC887275916}" type="presParOf" srcId="{112E5938-F84E-4455-807C-2F07CA3681DA}" destId="{EF64409D-C48C-4E5D-A17F-E96C6BB0575D}" srcOrd="3" destOrd="0" presId="urn:microsoft.com/office/officeart/2008/layout/VerticalCurvedList"/>
    <dgm:cxn modelId="{CBBF6EBF-3A50-4D6A-AE16-645B39695EB2}" type="presParOf" srcId="{0ABEFA75-AEA1-4292-A409-70A8FBEA269E}" destId="{EF860562-8876-472F-A723-A2F0D6623F87}" srcOrd="1" destOrd="0" presId="urn:microsoft.com/office/officeart/2008/layout/VerticalCurvedList"/>
    <dgm:cxn modelId="{A3454D1A-5DE0-4777-8FAD-27D4538BF9E5}" type="presParOf" srcId="{0ABEFA75-AEA1-4292-A409-70A8FBEA269E}" destId="{F37FE142-64B0-498D-AB7F-FE8653E0C46C}" srcOrd="2" destOrd="0" presId="urn:microsoft.com/office/officeart/2008/layout/VerticalCurvedList"/>
    <dgm:cxn modelId="{9C62EABF-F3EC-46D3-B205-2ADC1EDF36A7}" type="presParOf" srcId="{F37FE142-64B0-498D-AB7F-FE8653E0C46C}" destId="{E08E11AA-3421-414E-9603-830E94FF6C49}" srcOrd="0" destOrd="0" presId="urn:microsoft.com/office/officeart/2008/layout/VerticalCurvedList"/>
    <dgm:cxn modelId="{66A85E8C-D267-4220-8484-C7CA422C7A56}" type="presParOf" srcId="{0ABEFA75-AEA1-4292-A409-70A8FBEA269E}" destId="{69CFE780-2E69-4F05-BE63-12A721AD50F5}" srcOrd="3" destOrd="0" presId="urn:microsoft.com/office/officeart/2008/layout/VerticalCurvedList"/>
    <dgm:cxn modelId="{CB55FE0A-B23B-4EEA-AA47-C5E98B103698}" type="presParOf" srcId="{0ABEFA75-AEA1-4292-A409-70A8FBEA269E}" destId="{4E46B05F-4993-4520-BE12-8B21752FFB90}" srcOrd="4" destOrd="0" presId="urn:microsoft.com/office/officeart/2008/layout/VerticalCurvedList"/>
    <dgm:cxn modelId="{88DBE7CB-6C52-4721-B02C-BCE69B5CD8CF}" type="presParOf" srcId="{4E46B05F-4993-4520-BE12-8B21752FFB90}" destId="{DFAD5C63-D782-4B77-862D-E8C625D04B81}" srcOrd="0" destOrd="0" presId="urn:microsoft.com/office/officeart/2008/layout/VerticalCurvedList"/>
    <dgm:cxn modelId="{05B9A4A8-9ABD-488A-A25D-254FC15DBBC6}" type="presParOf" srcId="{0ABEFA75-AEA1-4292-A409-70A8FBEA269E}" destId="{79B4394C-6882-4E94-BEE8-EACA41921010}" srcOrd="5" destOrd="0" presId="urn:microsoft.com/office/officeart/2008/layout/VerticalCurvedList"/>
    <dgm:cxn modelId="{77BAB6FE-77FD-4F31-BE6C-70949D72FE39}" type="presParOf" srcId="{0ABEFA75-AEA1-4292-A409-70A8FBEA269E}" destId="{78BB7453-BB14-436D-AE69-AC3C00DE5BFC}" srcOrd="6" destOrd="0" presId="urn:microsoft.com/office/officeart/2008/layout/VerticalCurvedList"/>
    <dgm:cxn modelId="{B18AC569-28E8-4808-A0A5-3F9639FD14A6}"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u="sng" dirty="0" smtClean="0"/>
            <a:t>El Partido Revolucionario Institucional argumentaba que el artículo 202, párrafo segundo del código electoral de Puebla, era inconstitucional al prever que para el caso de los diputados que buscaran la reelección, sólo podrían ser postulados por el mismo distrito electoral por el que obtuvieron su constancia de mayoría en la elección inmediata anterior..</a:t>
          </a:r>
          <a:endParaRPr lang="es-MX" u="sng"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Se consideró que no asistía la razón al partido </a:t>
          </a:r>
          <a:r>
            <a:rPr lang="es-MX" dirty="0" err="1" smtClean="0"/>
            <a:t>promovente</a:t>
          </a:r>
          <a:r>
            <a:rPr lang="es-MX" dirty="0" smtClean="0"/>
            <a:t> de la acción, en virtud de que la disposición combatida no violaba el derecho de ser votado, pues no contenía restricción alguna en ese sentido.</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El legislador de Puebla, conforme a la libertad de configuración legislativa, estableció una exigencia sustentada  en la idea de que los legisladores tuvieran un vínculo más estrecho con los electores, porque éstos son los que ratifican mediante su voto a los servidores públicos en su encargo, lo que abona  a la rendición de cuentas y fomenta las relaciones de confianza entre representantes y representados.</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BA079DE5-3C34-4BFF-A724-6063978D7022}" type="presOf" srcId="{943B6698-A375-4355-A042-AF919066FB82}" destId="{EF860562-8876-472F-A723-A2F0D6623F87}" srcOrd="0" destOrd="0" presId="urn:microsoft.com/office/officeart/2008/layout/VerticalCurvedList"/>
    <dgm:cxn modelId="{AAF20514-2CBD-4CF7-9FD1-AB2B807A114E}" type="presOf" srcId="{D1625942-54AB-49F1-B7D4-B9C30864ED02}" destId="{79B4394C-6882-4E94-BEE8-EACA41921010}"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B36D419B-4665-4657-9333-D39EAAB44D8A}" type="presOf" srcId="{F0129DDB-EEF2-4C88-B3E6-6F75BAD91E93}" destId="{9BFF795E-CC5B-4E15-830C-6D407DE841FF}" srcOrd="0" destOrd="0" presId="urn:microsoft.com/office/officeart/2008/layout/VerticalCurvedList"/>
    <dgm:cxn modelId="{8C6896AE-F934-4BE7-98FC-61DAAEC3145F}" type="presOf" srcId="{9456845B-E530-469F-9B4D-30149669A74F}" destId="{EF665B79-2752-4ED7-A917-194DC7BAA3E1}"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44F323EC-E3A0-43F8-A6E8-DF5152AB1B15}" srcId="{9456845B-E530-469F-9B4D-30149669A74F}" destId="{943B6698-A375-4355-A042-AF919066FB82}" srcOrd="0" destOrd="0" parTransId="{D38CB70D-5057-462E-876A-E2BF2F192714}" sibTransId="{F0129DDB-EEF2-4C88-B3E6-6F75BAD91E93}"/>
    <dgm:cxn modelId="{7EC86F7E-3A56-4715-B838-1491321AAAC3}" type="presOf" srcId="{C8E8FDF5-7FEC-4C74-AF83-E1B981AC9F7B}" destId="{69CFE780-2E69-4F05-BE63-12A721AD50F5}" srcOrd="0" destOrd="0" presId="urn:microsoft.com/office/officeart/2008/layout/VerticalCurvedList"/>
    <dgm:cxn modelId="{D21464CC-93BD-4A10-B86B-6E660B065266}" type="presParOf" srcId="{EF665B79-2752-4ED7-A917-194DC7BAA3E1}" destId="{0ABEFA75-AEA1-4292-A409-70A8FBEA269E}" srcOrd="0" destOrd="0" presId="urn:microsoft.com/office/officeart/2008/layout/VerticalCurvedList"/>
    <dgm:cxn modelId="{53E1C004-BCAB-4AE2-9DEE-E1FA1F181B7A}" type="presParOf" srcId="{0ABEFA75-AEA1-4292-A409-70A8FBEA269E}" destId="{112E5938-F84E-4455-807C-2F07CA3681DA}" srcOrd="0" destOrd="0" presId="urn:microsoft.com/office/officeart/2008/layout/VerticalCurvedList"/>
    <dgm:cxn modelId="{D9F4DECD-54C8-412E-A6BE-531D2947922F}" type="presParOf" srcId="{112E5938-F84E-4455-807C-2F07CA3681DA}" destId="{5C6F602D-4FCE-4C8D-8EDB-53FDAF7C5DA5}" srcOrd="0" destOrd="0" presId="urn:microsoft.com/office/officeart/2008/layout/VerticalCurvedList"/>
    <dgm:cxn modelId="{DC096830-8FE5-49D7-803D-8CD66A5DE0E0}" type="presParOf" srcId="{112E5938-F84E-4455-807C-2F07CA3681DA}" destId="{9BFF795E-CC5B-4E15-830C-6D407DE841FF}" srcOrd="1" destOrd="0" presId="urn:microsoft.com/office/officeart/2008/layout/VerticalCurvedList"/>
    <dgm:cxn modelId="{19A9A261-1FA7-4784-92C9-68877F14ED20}" type="presParOf" srcId="{112E5938-F84E-4455-807C-2F07CA3681DA}" destId="{23170CC8-A4DD-468E-8E1F-403940881565}" srcOrd="2" destOrd="0" presId="urn:microsoft.com/office/officeart/2008/layout/VerticalCurvedList"/>
    <dgm:cxn modelId="{AEDFF4DD-6EA3-46EE-BF47-AD2269513516}" type="presParOf" srcId="{112E5938-F84E-4455-807C-2F07CA3681DA}" destId="{EF64409D-C48C-4E5D-A17F-E96C6BB0575D}" srcOrd="3" destOrd="0" presId="urn:microsoft.com/office/officeart/2008/layout/VerticalCurvedList"/>
    <dgm:cxn modelId="{13313A44-AF74-467E-A493-3A12761AD299}" type="presParOf" srcId="{0ABEFA75-AEA1-4292-A409-70A8FBEA269E}" destId="{EF860562-8876-472F-A723-A2F0D6623F87}" srcOrd="1" destOrd="0" presId="urn:microsoft.com/office/officeart/2008/layout/VerticalCurvedList"/>
    <dgm:cxn modelId="{713E5621-42A5-44A9-965B-443073C66C78}" type="presParOf" srcId="{0ABEFA75-AEA1-4292-A409-70A8FBEA269E}" destId="{F37FE142-64B0-498D-AB7F-FE8653E0C46C}" srcOrd="2" destOrd="0" presId="urn:microsoft.com/office/officeart/2008/layout/VerticalCurvedList"/>
    <dgm:cxn modelId="{DC6915CA-537B-471B-9AAB-3DC98B794E75}" type="presParOf" srcId="{F37FE142-64B0-498D-AB7F-FE8653E0C46C}" destId="{E08E11AA-3421-414E-9603-830E94FF6C49}" srcOrd="0" destOrd="0" presId="urn:microsoft.com/office/officeart/2008/layout/VerticalCurvedList"/>
    <dgm:cxn modelId="{2A5CC1E5-71A9-45E6-B2BD-4C3E95B9987B}" type="presParOf" srcId="{0ABEFA75-AEA1-4292-A409-70A8FBEA269E}" destId="{69CFE780-2E69-4F05-BE63-12A721AD50F5}" srcOrd="3" destOrd="0" presId="urn:microsoft.com/office/officeart/2008/layout/VerticalCurvedList"/>
    <dgm:cxn modelId="{D7222753-B307-4209-8B71-10D40EF8DE0B}" type="presParOf" srcId="{0ABEFA75-AEA1-4292-A409-70A8FBEA269E}" destId="{4E46B05F-4993-4520-BE12-8B21752FFB90}" srcOrd="4" destOrd="0" presId="urn:microsoft.com/office/officeart/2008/layout/VerticalCurvedList"/>
    <dgm:cxn modelId="{D32B39C5-5FDA-4295-BC64-0DEE75326005}" type="presParOf" srcId="{4E46B05F-4993-4520-BE12-8B21752FFB90}" destId="{DFAD5C63-D782-4B77-862D-E8C625D04B81}" srcOrd="0" destOrd="0" presId="urn:microsoft.com/office/officeart/2008/layout/VerticalCurvedList"/>
    <dgm:cxn modelId="{0C792393-16E1-44DC-89AC-E0048C36DDE1}" type="presParOf" srcId="{0ABEFA75-AEA1-4292-A409-70A8FBEA269E}" destId="{79B4394C-6882-4E94-BEE8-EACA41921010}" srcOrd="5" destOrd="0" presId="urn:microsoft.com/office/officeart/2008/layout/VerticalCurvedList"/>
    <dgm:cxn modelId="{7440B9BC-25CA-4050-B7C4-C329B5CAD008}" type="presParOf" srcId="{0ABEFA75-AEA1-4292-A409-70A8FBEA269E}" destId="{78BB7453-BB14-436D-AE69-AC3C00DE5BFC}" srcOrd="6" destOrd="0" presId="urn:microsoft.com/office/officeart/2008/layout/VerticalCurvedList"/>
    <dgm:cxn modelId="{92C6795A-9B25-42F9-866F-1B0E6AC98033}"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custT="1"/>
      <dgm:spPr/>
      <dgm:t>
        <a:bodyPr/>
        <a:lstStyle/>
        <a:p>
          <a:pPr algn="just"/>
          <a:r>
            <a:rPr lang="es-MX" sz="1300" u="sng" dirty="0" smtClean="0"/>
            <a:t>Morena y Acción Nacional alegaban que el artículo 57 de la Constitución de Quintana Roo, primer párrafo limitaba indebidamente la reelección por un periodo adicional; que no podía condicionarse al suplente para efectos de ser reelecto en una fórmula diversa que no haya estado en funciones en el cargo; y que, se trasgredía al derecho a ser votado al prohibir que los diputados propietarios que fueron reelectos fueran electos para un periodo inmediato en calidad de suplentes.</a:t>
          </a:r>
          <a:endParaRPr lang="es-MX" sz="1300" u="sng"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custT="1"/>
      <dgm:spPr/>
      <dgm:t>
        <a:bodyPr/>
        <a:lstStyle/>
        <a:p>
          <a:pPr algn="just"/>
          <a:r>
            <a:rPr lang="es-MX" sz="1300" dirty="0" smtClean="0"/>
            <a:t>La Corte señaló que el número de ocasiones previsto en la CPEUM constituye un tope máximo que cada entidad debe establecer en ejercicio de su libertad configurativa, asimismo, se dio por válida la previsión de que </a:t>
          </a:r>
          <a:r>
            <a:rPr lang="es-MX" sz="1300" u="sng" dirty="0" smtClean="0"/>
            <a:t>un legislador que ya fue reelecto por una ocasión no pueda postularse para otro periodo inmediato con el carácter de suplente, pues ello trastocaría la norma constitucional</a:t>
          </a:r>
          <a:r>
            <a:rPr lang="es-MX" sz="1300" dirty="0" smtClean="0"/>
            <a:t> frente a la potencialidad que tienen los suplentes de fungir como titulares de la curul, por lo que, so pretexto de acudir como suplente, accedería por tercera ocasión al ejercicio de la función legislativa</a:t>
          </a:r>
          <a:endParaRPr lang="es-MX" sz="1300"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custT="1"/>
      <dgm:spPr/>
      <dgm:t>
        <a:bodyPr/>
        <a:lstStyle/>
        <a:p>
          <a:pPr algn="just"/>
          <a:r>
            <a:rPr lang="es-MX" sz="1300" dirty="0" smtClean="0"/>
            <a:t>Por</a:t>
          </a:r>
          <a:r>
            <a:rPr lang="es-MX" sz="1300" baseline="0" dirty="0" smtClean="0"/>
            <a:t> otra parte, se declaró inconstitucional la regulación que establecía que un diputado suplente que hubiese ejercido el cargo en algún momento solo podría ser reelecto como suplente en el periodo inmediato. Para el caso de los ayuntamientos, se señaló que la reelección se tiene que dar para el mismo cargo. Por último, se consideró anticonstitucional fijar un plazo mayor al requisito de la pérdida de militancia o renuncia para poder postularse por otra fuerza o de manera independiente.</a:t>
          </a:r>
          <a:endParaRPr lang="es-MX" sz="1300"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custScaleY="136464">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custScaleY="121164">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ScaleY="152954">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52CEF880-3F84-4A9C-BC18-091AA82AB7A5}" srcId="{9456845B-E530-469F-9B4D-30149669A74F}" destId="{D1625942-54AB-49F1-B7D4-B9C30864ED02}" srcOrd="2" destOrd="0" parTransId="{96B1DDBF-894A-4B00-B26F-90DC61834184}" sibTransId="{7D0D8C5D-DC7E-41E8-B128-73AA60432C54}"/>
    <dgm:cxn modelId="{6A76FA21-73E8-453B-B47B-F9B47A345EEE}" type="presOf" srcId="{943B6698-A375-4355-A042-AF919066FB82}" destId="{EF860562-8876-472F-A723-A2F0D6623F87}" srcOrd="0" destOrd="0" presId="urn:microsoft.com/office/officeart/2008/layout/VerticalCurvedList"/>
    <dgm:cxn modelId="{3C3FF916-1BCC-40B3-BA97-C6F57DC3B1F4}" type="presOf" srcId="{C8E8FDF5-7FEC-4C74-AF83-E1B981AC9F7B}" destId="{69CFE780-2E69-4F05-BE63-12A721AD50F5}" srcOrd="0" destOrd="0" presId="urn:microsoft.com/office/officeart/2008/layout/VerticalCurvedList"/>
    <dgm:cxn modelId="{DD3801F1-B54C-4039-97EE-3566E3AA5DBD}" type="presOf" srcId="{9456845B-E530-469F-9B4D-30149669A74F}" destId="{EF665B79-2752-4ED7-A917-194DC7BAA3E1}" srcOrd="0" destOrd="0" presId="urn:microsoft.com/office/officeart/2008/layout/VerticalCurvedList"/>
    <dgm:cxn modelId="{0F474A10-FE70-470C-97C0-F9F3D289AF4B}" srcId="{9456845B-E530-469F-9B4D-30149669A74F}" destId="{C8E8FDF5-7FEC-4C74-AF83-E1B981AC9F7B}" srcOrd="1" destOrd="0" parTransId="{DC1D9DF3-A091-428C-A8AC-153955EE32F4}" sibTransId="{EC50FD18-44BF-4BBA-987C-9301792346D4}"/>
    <dgm:cxn modelId="{B0D82AE7-9AD0-4557-8006-2ECF47823DCD}" type="presOf" srcId="{F0129DDB-EEF2-4C88-B3E6-6F75BAD91E93}" destId="{9BFF795E-CC5B-4E15-830C-6D407DE841FF}"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8F58EA31-27F6-44C7-B2EA-3F07F93E7B76}" type="presOf" srcId="{D1625942-54AB-49F1-B7D4-B9C30864ED02}" destId="{79B4394C-6882-4E94-BEE8-EACA41921010}" srcOrd="0" destOrd="0" presId="urn:microsoft.com/office/officeart/2008/layout/VerticalCurvedList"/>
    <dgm:cxn modelId="{D000FA61-A489-4C60-B108-B3792C9ADDFD}" type="presParOf" srcId="{EF665B79-2752-4ED7-A917-194DC7BAA3E1}" destId="{0ABEFA75-AEA1-4292-A409-70A8FBEA269E}" srcOrd="0" destOrd="0" presId="urn:microsoft.com/office/officeart/2008/layout/VerticalCurvedList"/>
    <dgm:cxn modelId="{B61751C7-506F-4B37-9584-8BF7C01339AD}" type="presParOf" srcId="{0ABEFA75-AEA1-4292-A409-70A8FBEA269E}" destId="{112E5938-F84E-4455-807C-2F07CA3681DA}" srcOrd="0" destOrd="0" presId="urn:microsoft.com/office/officeart/2008/layout/VerticalCurvedList"/>
    <dgm:cxn modelId="{62F52D5C-3776-49E6-9E52-4AC3F4A1FCCC}" type="presParOf" srcId="{112E5938-F84E-4455-807C-2F07CA3681DA}" destId="{5C6F602D-4FCE-4C8D-8EDB-53FDAF7C5DA5}" srcOrd="0" destOrd="0" presId="urn:microsoft.com/office/officeart/2008/layout/VerticalCurvedList"/>
    <dgm:cxn modelId="{980CDA58-D8DD-4BAA-ADEE-03DB02EC533E}" type="presParOf" srcId="{112E5938-F84E-4455-807C-2F07CA3681DA}" destId="{9BFF795E-CC5B-4E15-830C-6D407DE841FF}" srcOrd="1" destOrd="0" presId="urn:microsoft.com/office/officeart/2008/layout/VerticalCurvedList"/>
    <dgm:cxn modelId="{F5A10424-DEEB-4F60-B56A-EE087505F55E}" type="presParOf" srcId="{112E5938-F84E-4455-807C-2F07CA3681DA}" destId="{23170CC8-A4DD-468E-8E1F-403940881565}" srcOrd="2" destOrd="0" presId="urn:microsoft.com/office/officeart/2008/layout/VerticalCurvedList"/>
    <dgm:cxn modelId="{8CEAD3BF-8262-4B93-88B6-696BBADF24E6}" type="presParOf" srcId="{112E5938-F84E-4455-807C-2F07CA3681DA}" destId="{EF64409D-C48C-4E5D-A17F-E96C6BB0575D}" srcOrd="3" destOrd="0" presId="urn:microsoft.com/office/officeart/2008/layout/VerticalCurvedList"/>
    <dgm:cxn modelId="{C837932F-9F8A-4102-8ED7-3C3F5E4E6AB1}" type="presParOf" srcId="{0ABEFA75-AEA1-4292-A409-70A8FBEA269E}" destId="{EF860562-8876-472F-A723-A2F0D6623F87}" srcOrd="1" destOrd="0" presId="urn:microsoft.com/office/officeart/2008/layout/VerticalCurvedList"/>
    <dgm:cxn modelId="{55EC5EEE-E5C0-444D-92E4-1C607C05E42C}" type="presParOf" srcId="{0ABEFA75-AEA1-4292-A409-70A8FBEA269E}" destId="{F37FE142-64B0-498D-AB7F-FE8653E0C46C}" srcOrd="2" destOrd="0" presId="urn:microsoft.com/office/officeart/2008/layout/VerticalCurvedList"/>
    <dgm:cxn modelId="{940B14C9-52AD-40CF-B6EA-DE4C29961F0E}" type="presParOf" srcId="{F37FE142-64B0-498D-AB7F-FE8653E0C46C}" destId="{E08E11AA-3421-414E-9603-830E94FF6C49}" srcOrd="0" destOrd="0" presId="urn:microsoft.com/office/officeart/2008/layout/VerticalCurvedList"/>
    <dgm:cxn modelId="{C81EE32E-894F-44C1-9065-223822C46271}" type="presParOf" srcId="{0ABEFA75-AEA1-4292-A409-70A8FBEA269E}" destId="{69CFE780-2E69-4F05-BE63-12A721AD50F5}" srcOrd="3" destOrd="0" presId="urn:microsoft.com/office/officeart/2008/layout/VerticalCurvedList"/>
    <dgm:cxn modelId="{0F631D32-8422-48B6-91B4-5EEC618B4326}" type="presParOf" srcId="{0ABEFA75-AEA1-4292-A409-70A8FBEA269E}" destId="{4E46B05F-4993-4520-BE12-8B21752FFB90}" srcOrd="4" destOrd="0" presId="urn:microsoft.com/office/officeart/2008/layout/VerticalCurvedList"/>
    <dgm:cxn modelId="{7BC285A1-7F88-4580-AB8A-54EDB81BBBD0}" type="presParOf" srcId="{4E46B05F-4993-4520-BE12-8B21752FFB90}" destId="{DFAD5C63-D782-4B77-862D-E8C625D04B81}" srcOrd="0" destOrd="0" presId="urn:microsoft.com/office/officeart/2008/layout/VerticalCurvedList"/>
    <dgm:cxn modelId="{5517B4D8-F11B-456E-AE8B-331DF7E8ADAD}" type="presParOf" srcId="{0ABEFA75-AEA1-4292-A409-70A8FBEA269E}" destId="{79B4394C-6882-4E94-BEE8-EACA41921010}" srcOrd="5" destOrd="0" presId="urn:microsoft.com/office/officeart/2008/layout/VerticalCurvedList"/>
    <dgm:cxn modelId="{45DB169D-0E2A-4076-8DDA-29B916813785}" type="presParOf" srcId="{0ABEFA75-AEA1-4292-A409-70A8FBEA269E}" destId="{78BB7453-BB14-436D-AE69-AC3C00DE5BFC}" srcOrd="6" destOrd="0" presId="urn:microsoft.com/office/officeart/2008/layout/VerticalCurvedList"/>
    <dgm:cxn modelId="{D2886DE1-EC04-4FB3-841E-7BDE9714962D}"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456845B-E530-469F-9B4D-30149669A74F}"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MX"/>
        </a:p>
      </dgm:t>
    </dgm:pt>
    <dgm:pt modelId="{943B6698-A375-4355-A042-AF919066FB82}">
      <dgm:prSet phldrT="[Texto]"/>
      <dgm:spPr/>
      <dgm:t>
        <a:bodyPr/>
        <a:lstStyle/>
        <a:p>
          <a:pPr algn="just"/>
          <a:r>
            <a:rPr lang="es-MX" dirty="0" smtClean="0"/>
            <a:t>Morena impugnó diversos párrafos del artículo 218 de la Ley de Instituciones y Procedimientos Electorales del Estado de Yucatán, en lo que se señalaba que “</a:t>
          </a:r>
          <a:r>
            <a:rPr lang="es-MX" u="sng" dirty="0" smtClean="0"/>
            <a:t>los diputados propietarios y suplentes podrán ser reelectos por el periodo inmediato, sin requerir licencia para separarse del cargo, con excepción del diputado que ocupe la presidencia de la Junta de Gobierno y Coordinación Política del Congreso del Estado</a:t>
          </a:r>
          <a:r>
            <a:rPr lang="es-MX" dirty="0" smtClean="0"/>
            <a:t>, quién deberá de separarse de cargo 120 días naturales antes del día de la elección”.</a:t>
          </a:r>
          <a:endParaRPr lang="es-MX" dirty="0"/>
        </a:p>
      </dgm:t>
    </dgm:pt>
    <dgm:pt modelId="{D38CB70D-5057-462E-876A-E2BF2F192714}" type="parTrans" cxnId="{44F323EC-E3A0-43F8-A6E8-DF5152AB1B15}">
      <dgm:prSet/>
      <dgm:spPr/>
      <dgm:t>
        <a:bodyPr/>
        <a:lstStyle/>
        <a:p>
          <a:endParaRPr lang="es-MX"/>
        </a:p>
      </dgm:t>
    </dgm:pt>
    <dgm:pt modelId="{F0129DDB-EEF2-4C88-B3E6-6F75BAD91E93}" type="sibTrans" cxnId="{44F323EC-E3A0-43F8-A6E8-DF5152AB1B15}">
      <dgm:prSet/>
      <dgm:spPr/>
      <dgm:t>
        <a:bodyPr/>
        <a:lstStyle/>
        <a:p>
          <a:endParaRPr lang="es-MX"/>
        </a:p>
      </dgm:t>
    </dgm:pt>
    <dgm:pt modelId="{C8E8FDF5-7FEC-4C74-AF83-E1B981AC9F7B}">
      <dgm:prSet phldrT="[Texto]"/>
      <dgm:spPr/>
      <dgm:t>
        <a:bodyPr/>
        <a:lstStyle/>
        <a:p>
          <a:pPr algn="just"/>
          <a:r>
            <a:rPr lang="es-MX" dirty="0" smtClean="0"/>
            <a:t>La Corte consideró que </a:t>
          </a:r>
          <a:r>
            <a:rPr lang="es-MX" u="sng" dirty="0" smtClean="0"/>
            <a:t>la disposición que obligaba a que sólo el presidente de la Junta de Gobierno se separara del cargo, se traducía en un trato diferenciado e injustificado entre similares. Asimismo, los ministros se pronunciaron por la continuidad en el cargo de los funcionarios que opten por la reelección debido a que ello permite valorar el desempeño </a:t>
          </a:r>
          <a:r>
            <a:rPr lang="es-MX" dirty="0" smtClean="0"/>
            <a:t>y no se genera un efecto disruptivo en el funcionamiento de los órganos al desintegrarse parcial o totalmente durante un proceso electoral.</a:t>
          </a:r>
          <a:endParaRPr lang="es-MX" dirty="0"/>
        </a:p>
      </dgm:t>
    </dgm:pt>
    <dgm:pt modelId="{DC1D9DF3-A091-428C-A8AC-153955EE32F4}" type="parTrans" cxnId="{0F474A10-FE70-470C-97C0-F9F3D289AF4B}">
      <dgm:prSet/>
      <dgm:spPr/>
      <dgm:t>
        <a:bodyPr/>
        <a:lstStyle/>
        <a:p>
          <a:endParaRPr lang="es-MX"/>
        </a:p>
      </dgm:t>
    </dgm:pt>
    <dgm:pt modelId="{EC50FD18-44BF-4BBA-987C-9301792346D4}" type="sibTrans" cxnId="{0F474A10-FE70-470C-97C0-F9F3D289AF4B}">
      <dgm:prSet/>
      <dgm:spPr/>
      <dgm:t>
        <a:bodyPr/>
        <a:lstStyle/>
        <a:p>
          <a:endParaRPr lang="es-MX"/>
        </a:p>
      </dgm:t>
    </dgm:pt>
    <dgm:pt modelId="{D1625942-54AB-49F1-B7D4-B9C30864ED02}">
      <dgm:prSet phldrT="[Texto]"/>
      <dgm:spPr/>
      <dgm:t>
        <a:bodyPr/>
        <a:lstStyle/>
        <a:p>
          <a:pPr algn="just"/>
          <a:r>
            <a:rPr lang="es-MX" dirty="0" smtClean="0"/>
            <a:t>Se declararon como inconstitucionales las disposiciones que establecían lineamientos en torno a la separación del cargo de los representantes populares que busquen su reelección.</a:t>
          </a:r>
          <a:endParaRPr lang="es-MX" dirty="0"/>
        </a:p>
      </dgm:t>
    </dgm:pt>
    <dgm:pt modelId="{96B1DDBF-894A-4B00-B26F-90DC61834184}" type="parTrans" cxnId="{52CEF880-3F84-4A9C-BC18-091AA82AB7A5}">
      <dgm:prSet/>
      <dgm:spPr/>
      <dgm:t>
        <a:bodyPr/>
        <a:lstStyle/>
        <a:p>
          <a:endParaRPr lang="es-MX"/>
        </a:p>
      </dgm:t>
    </dgm:pt>
    <dgm:pt modelId="{7D0D8C5D-DC7E-41E8-B128-73AA60432C54}" type="sibTrans" cxnId="{52CEF880-3F84-4A9C-BC18-091AA82AB7A5}">
      <dgm:prSet/>
      <dgm:spPr/>
      <dgm:t>
        <a:bodyPr/>
        <a:lstStyle/>
        <a:p>
          <a:endParaRPr lang="es-MX"/>
        </a:p>
      </dgm:t>
    </dgm:pt>
    <dgm:pt modelId="{EF665B79-2752-4ED7-A917-194DC7BAA3E1}" type="pres">
      <dgm:prSet presAssocID="{9456845B-E530-469F-9B4D-30149669A74F}" presName="Name0" presStyleCnt="0">
        <dgm:presLayoutVars>
          <dgm:chMax val="7"/>
          <dgm:chPref val="7"/>
          <dgm:dir/>
        </dgm:presLayoutVars>
      </dgm:prSet>
      <dgm:spPr/>
      <dgm:t>
        <a:bodyPr/>
        <a:lstStyle/>
        <a:p>
          <a:endParaRPr lang="es-MX"/>
        </a:p>
      </dgm:t>
    </dgm:pt>
    <dgm:pt modelId="{0ABEFA75-AEA1-4292-A409-70A8FBEA269E}" type="pres">
      <dgm:prSet presAssocID="{9456845B-E530-469F-9B4D-30149669A74F}" presName="Name1" presStyleCnt="0"/>
      <dgm:spPr/>
    </dgm:pt>
    <dgm:pt modelId="{112E5938-F84E-4455-807C-2F07CA3681DA}" type="pres">
      <dgm:prSet presAssocID="{9456845B-E530-469F-9B4D-30149669A74F}" presName="cycle" presStyleCnt="0"/>
      <dgm:spPr/>
    </dgm:pt>
    <dgm:pt modelId="{5C6F602D-4FCE-4C8D-8EDB-53FDAF7C5DA5}" type="pres">
      <dgm:prSet presAssocID="{9456845B-E530-469F-9B4D-30149669A74F}" presName="srcNode" presStyleLbl="node1" presStyleIdx="0" presStyleCnt="3"/>
      <dgm:spPr/>
    </dgm:pt>
    <dgm:pt modelId="{9BFF795E-CC5B-4E15-830C-6D407DE841FF}" type="pres">
      <dgm:prSet presAssocID="{9456845B-E530-469F-9B4D-30149669A74F}" presName="conn" presStyleLbl="parChTrans1D2" presStyleIdx="0" presStyleCnt="1"/>
      <dgm:spPr/>
      <dgm:t>
        <a:bodyPr/>
        <a:lstStyle/>
        <a:p>
          <a:endParaRPr lang="es-MX"/>
        </a:p>
      </dgm:t>
    </dgm:pt>
    <dgm:pt modelId="{23170CC8-A4DD-468E-8E1F-403940881565}" type="pres">
      <dgm:prSet presAssocID="{9456845B-E530-469F-9B4D-30149669A74F}" presName="extraNode" presStyleLbl="node1" presStyleIdx="0" presStyleCnt="3"/>
      <dgm:spPr/>
    </dgm:pt>
    <dgm:pt modelId="{EF64409D-C48C-4E5D-A17F-E96C6BB0575D}" type="pres">
      <dgm:prSet presAssocID="{9456845B-E530-469F-9B4D-30149669A74F}" presName="dstNode" presStyleLbl="node1" presStyleIdx="0" presStyleCnt="3"/>
      <dgm:spPr/>
    </dgm:pt>
    <dgm:pt modelId="{EF860562-8876-472F-A723-A2F0D6623F87}" type="pres">
      <dgm:prSet presAssocID="{943B6698-A375-4355-A042-AF919066FB82}" presName="text_1" presStyleLbl="node1" presStyleIdx="0" presStyleCnt="3">
        <dgm:presLayoutVars>
          <dgm:bulletEnabled val="1"/>
        </dgm:presLayoutVars>
      </dgm:prSet>
      <dgm:spPr/>
      <dgm:t>
        <a:bodyPr/>
        <a:lstStyle/>
        <a:p>
          <a:endParaRPr lang="es-MX"/>
        </a:p>
      </dgm:t>
    </dgm:pt>
    <dgm:pt modelId="{F37FE142-64B0-498D-AB7F-FE8653E0C46C}" type="pres">
      <dgm:prSet presAssocID="{943B6698-A375-4355-A042-AF919066FB82}" presName="accent_1" presStyleCnt="0"/>
      <dgm:spPr/>
    </dgm:pt>
    <dgm:pt modelId="{E08E11AA-3421-414E-9603-830E94FF6C49}" type="pres">
      <dgm:prSet presAssocID="{943B6698-A375-4355-A042-AF919066FB82}" presName="accentRepeatNode" presStyleLbl="solidFgAcc1" presStyleIdx="0" presStyleCnt="3"/>
      <dgm:spPr/>
    </dgm:pt>
    <dgm:pt modelId="{69CFE780-2E69-4F05-BE63-12A721AD50F5}" type="pres">
      <dgm:prSet presAssocID="{C8E8FDF5-7FEC-4C74-AF83-E1B981AC9F7B}" presName="text_2" presStyleLbl="node1" presStyleIdx="1" presStyleCnt="3">
        <dgm:presLayoutVars>
          <dgm:bulletEnabled val="1"/>
        </dgm:presLayoutVars>
      </dgm:prSet>
      <dgm:spPr/>
      <dgm:t>
        <a:bodyPr/>
        <a:lstStyle/>
        <a:p>
          <a:endParaRPr lang="es-MX"/>
        </a:p>
      </dgm:t>
    </dgm:pt>
    <dgm:pt modelId="{4E46B05F-4993-4520-BE12-8B21752FFB90}" type="pres">
      <dgm:prSet presAssocID="{C8E8FDF5-7FEC-4C74-AF83-E1B981AC9F7B}" presName="accent_2" presStyleCnt="0"/>
      <dgm:spPr/>
    </dgm:pt>
    <dgm:pt modelId="{DFAD5C63-D782-4B77-862D-E8C625D04B81}" type="pres">
      <dgm:prSet presAssocID="{C8E8FDF5-7FEC-4C74-AF83-E1B981AC9F7B}" presName="accentRepeatNode" presStyleLbl="solidFgAcc1" presStyleIdx="1" presStyleCnt="3"/>
      <dgm:spPr/>
    </dgm:pt>
    <dgm:pt modelId="{79B4394C-6882-4E94-BEE8-EACA41921010}" type="pres">
      <dgm:prSet presAssocID="{D1625942-54AB-49F1-B7D4-B9C30864ED02}" presName="text_3" presStyleLbl="node1" presStyleIdx="2" presStyleCnt="3" custLinFactNeighborY="-6861">
        <dgm:presLayoutVars>
          <dgm:bulletEnabled val="1"/>
        </dgm:presLayoutVars>
      </dgm:prSet>
      <dgm:spPr/>
      <dgm:t>
        <a:bodyPr/>
        <a:lstStyle/>
        <a:p>
          <a:endParaRPr lang="es-MX"/>
        </a:p>
      </dgm:t>
    </dgm:pt>
    <dgm:pt modelId="{78BB7453-BB14-436D-AE69-AC3C00DE5BFC}" type="pres">
      <dgm:prSet presAssocID="{D1625942-54AB-49F1-B7D4-B9C30864ED02}" presName="accent_3" presStyleCnt="0"/>
      <dgm:spPr/>
    </dgm:pt>
    <dgm:pt modelId="{A45FDB2C-4E33-4114-BAF0-CF99C99A40F2}" type="pres">
      <dgm:prSet presAssocID="{D1625942-54AB-49F1-B7D4-B9C30864ED02}" presName="accentRepeatNode" presStyleLbl="solidFgAcc1" presStyleIdx="2" presStyleCnt="3"/>
      <dgm:spPr/>
    </dgm:pt>
  </dgm:ptLst>
  <dgm:cxnLst>
    <dgm:cxn modelId="{88A1F683-EE58-4A2E-AF0C-8E7F8CF6E444}" type="presOf" srcId="{D1625942-54AB-49F1-B7D4-B9C30864ED02}" destId="{79B4394C-6882-4E94-BEE8-EACA41921010}" srcOrd="0" destOrd="0" presId="urn:microsoft.com/office/officeart/2008/layout/VerticalCurvedList"/>
    <dgm:cxn modelId="{52CEF880-3F84-4A9C-BC18-091AA82AB7A5}" srcId="{9456845B-E530-469F-9B4D-30149669A74F}" destId="{D1625942-54AB-49F1-B7D4-B9C30864ED02}" srcOrd="2" destOrd="0" parTransId="{96B1DDBF-894A-4B00-B26F-90DC61834184}" sibTransId="{7D0D8C5D-DC7E-41E8-B128-73AA60432C54}"/>
    <dgm:cxn modelId="{AF96ADC3-ED62-409F-B0DE-86E594CE831B}" type="presOf" srcId="{C8E8FDF5-7FEC-4C74-AF83-E1B981AC9F7B}" destId="{69CFE780-2E69-4F05-BE63-12A721AD50F5}" srcOrd="0" destOrd="0" presId="urn:microsoft.com/office/officeart/2008/layout/VerticalCurvedList"/>
    <dgm:cxn modelId="{508AB4EF-BB33-4598-B2FE-ADFCA98BF398}" type="presOf" srcId="{9456845B-E530-469F-9B4D-30149669A74F}" destId="{EF665B79-2752-4ED7-A917-194DC7BAA3E1}" srcOrd="0" destOrd="0" presId="urn:microsoft.com/office/officeart/2008/layout/VerticalCurvedList"/>
    <dgm:cxn modelId="{687E531E-CF69-4EA5-BD63-E10D25D4BF07}" type="presOf" srcId="{943B6698-A375-4355-A042-AF919066FB82}" destId="{EF860562-8876-472F-A723-A2F0D6623F87}" srcOrd="0" destOrd="0" presId="urn:microsoft.com/office/officeart/2008/layout/VerticalCurvedList"/>
    <dgm:cxn modelId="{F6A05EF7-1AFF-4913-9768-0BBD1E846338}" type="presOf" srcId="{F0129DDB-EEF2-4C88-B3E6-6F75BAD91E93}" destId="{9BFF795E-CC5B-4E15-830C-6D407DE841FF}" srcOrd="0" destOrd="0" presId="urn:microsoft.com/office/officeart/2008/layout/VerticalCurvedList"/>
    <dgm:cxn modelId="{44F323EC-E3A0-43F8-A6E8-DF5152AB1B15}" srcId="{9456845B-E530-469F-9B4D-30149669A74F}" destId="{943B6698-A375-4355-A042-AF919066FB82}" srcOrd="0" destOrd="0" parTransId="{D38CB70D-5057-462E-876A-E2BF2F192714}" sibTransId="{F0129DDB-EEF2-4C88-B3E6-6F75BAD91E93}"/>
    <dgm:cxn modelId="{0F474A10-FE70-470C-97C0-F9F3D289AF4B}" srcId="{9456845B-E530-469F-9B4D-30149669A74F}" destId="{C8E8FDF5-7FEC-4C74-AF83-E1B981AC9F7B}" srcOrd="1" destOrd="0" parTransId="{DC1D9DF3-A091-428C-A8AC-153955EE32F4}" sibTransId="{EC50FD18-44BF-4BBA-987C-9301792346D4}"/>
    <dgm:cxn modelId="{A47446CC-B765-43CF-A9ED-7FC11BDE62AD}" type="presParOf" srcId="{EF665B79-2752-4ED7-A917-194DC7BAA3E1}" destId="{0ABEFA75-AEA1-4292-A409-70A8FBEA269E}" srcOrd="0" destOrd="0" presId="urn:microsoft.com/office/officeart/2008/layout/VerticalCurvedList"/>
    <dgm:cxn modelId="{201ACF43-8833-40CB-9D5D-20C93AE80950}" type="presParOf" srcId="{0ABEFA75-AEA1-4292-A409-70A8FBEA269E}" destId="{112E5938-F84E-4455-807C-2F07CA3681DA}" srcOrd="0" destOrd="0" presId="urn:microsoft.com/office/officeart/2008/layout/VerticalCurvedList"/>
    <dgm:cxn modelId="{A6037FE8-507A-450E-AD7D-304CDBA61EC5}" type="presParOf" srcId="{112E5938-F84E-4455-807C-2F07CA3681DA}" destId="{5C6F602D-4FCE-4C8D-8EDB-53FDAF7C5DA5}" srcOrd="0" destOrd="0" presId="urn:microsoft.com/office/officeart/2008/layout/VerticalCurvedList"/>
    <dgm:cxn modelId="{DE00DB88-7F89-4AB5-8ACA-2D44649C6BE3}" type="presParOf" srcId="{112E5938-F84E-4455-807C-2F07CA3681DA}" destId="{9BFF795E-CC5B-4E15-830C-6D407DE841FF}" srcOrd="1" destOrd="0" presId="urn:microsoft.com/office/officeart/2008/layout/VerticalCurvedList"/>
    <dgm:cxn modelId="{78388F3A-8FB8-4CC4-BCA5-1FFE1B4B5B77}" type="presParOf" srcId="{112E5938-F84E-4455-807C-2F07CA3681DA}" destId="{23170CC8-A4DD-468E-8E1F-403940881565}" srcOrd="2" destOrd="0" presId="urn:microsoft.com/office/officeart/2008/layout/VerticalCurvedList"/>
    <dgm:cxn modelId="{665052AA-35C7-4D9F-BD8A-040B865712E5}" type="presParOf" srcId="{112E5938-F84E-4455-807C-2F07CA3681DA}" destId="{EF64409D-C48C-4E5D-A17F-E96C6BB0575D}" srcOrd="3" destOrd="0" presId="urn:microsoft.com/office/officeart/2008/layout/VerticalCurvedList"/>
    <dgm:cxn modelId="{DBC4A1B1-448A-42DE-948E-347D23A9A194}" type="presParOf" srcId="{0ABEFA75-AEA1-4292-A409-70A8FBEA269E}" destId="{EF860562-8876-472F-A723-A2F0D6623F87}" srcOrd="1" destOrd="0" presId="urn:microsoft.com/office/officeart/2008/layout/VerticalCurvedList"/>
    <dgm:cxn modelId="{DE3B6104-E4F0-4994-828E-F454A9802E3A}" type="presParOf" srcId="{0ABEFA75-AEA1-4292-A409-70A8FBEA269E}" destId="{F37FE142-64B0-498D-AB7F-FE8653E0C46C}" srcOrd="2" destOrd="0" presId="urn:microsoft.com/office/officeart/2008/layout/VerticalCurvedList"/>
    <dgm:cxn modelId="{34145A07-81A6-4749-87C4-A8ECD4B8DEFB}" type="presParOf" srcId="{F37FE142-64B0-498D-AB7F-FE8653E0C46C}" destId="{E08E11AA-3421-414E-9603-830E94FF6C49}" srcOrd="0" destOrd="0" presId="urn:microsoft.com/office/officeart/2008/layout/VerticalCurvedList"/>
    <dgm:cxn modelId="{4EBF1603-BEE6-41F7-AB5C-2EE175A573E7}" type="presParOf" srcId="{0ABEFA75-AEA1-4292-A409-70A8FBEA269E}" destId="{69CFE780-2E69-4F05-BE63-12A721AD50F5}" srcOrd="3" destOrd="0" presId="urn:microsoft.com/office/officeart/2008/layout/VerticalCurvedList"/>
    <dgm:cxn modelId="{F0C5DF90-8404-4D45-B902-2B5C18CB596A}" type="presParOf" srcId="{0ABEFA75-AEA1-4292-A409-70A8FBEA269E}" destId="{4E46B05F-4993-4520-BE12-8B21752FFB90}" srcOrd="4" destOrd="0" presId="urn:microsoft.com/office/officeart/2008/layout/VerticalCurvedList"/>
    <dgm:cxn modelId="{0D699E84-7108-420A-862C-1A37FA7C084A}" type="presParOf" srcId="{4E46B05F-4993-4520-BE12-8B21752FFB90}" destId="{DFAD5C63-D782-4B77-862D-E8C625D04B81}" srcOrd="0" destOrd="0" presId="urn:microsoft.com/office/officeart/2008/layout/VerticalCurvedList"/>
    <dgm:cxn modelId="{912220EE-46CE-437E-A083-1BDCBCE0A3EB}" type="presParOf" srcId="{0ABEFA75-AEA1-4292-A409-70A8FBEA269E}" destId="{79B4394C-6882-4E94-BEE8-EACA41921010}" srcOrd="5" destOrd="0" presId="urn:microsoft.com/office/officeart/2008/layout/VerticalCurvedList"/>
    <dgm:cxn modelId="{23DAADDA-6F5F-437B-A06E-3ACF7EDEE69A}" type="presParOf" srcId="{0ABEFA75-AEA1-4292-A409-70A8FBEA269E}" destId="{78BB7453-BB14-436D-AE69-AC3C00DE5BFC}" srcOrd="6" destOrd="0" presId="urn:microsoft.com/office/officeart/2008/layout/VerticalCurvedList"/>
    <dgm:cxn modelId="{5A04297C-0FFC-4CA4-99A9-A94C908EB9C9}" type="presParOf" srcId="{78BB7453-BB14-436D-AE69-AC3C00DE5BFC}" destId="{A45FDB2C-4E33-4114-BAF0-CF99C99A40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6DAE1-8874-4603-8625-41527CC45D31}" type="doc">
      <dgm:prSet loTypeId="urn:microsoft.com/office/officeart/2008/layout/AlternatingPictureBlocks" loCatId="list" qsTypeId="urn:microsoft.com/office/officeart/2005/8/quickstyle/simple1" qsCatId="simple" csTypeId="urn:microsoft.com/office/officeart/2005/8/colors/accent5_1" csCatId="accent5" phldr="1"/>
      <dgm:spPr/>
    </dgm:pt>
    <dgm:pt modelId="{B2A96305-44CF-4E4B-9DD1-A01E836C1BC1}">
      <dgm:prSet phldrT="[Texto]" custT="1"/>
      <dgm:spPr>
        <a:ln>
          <a:solidFill>
            <a:srgbClr val="FF9F3F"/>
          </a:solidFill>
        </a:ln>
      </dgm:spPr>
      <dgm:t>
        <a:bodyPr/>
        <a:lstStyle/>
        <a:p>
          <a:pPr algn="ctr" rtl="0"/>
          <a:r>
            <a:rPr lang="en-US" sz="2000" b="0" i="0" u="none" strike="noStrike" cap="none" dirty="0" err="1" smtClean="0">
              <a:solidFill>
                <a:schemeClr val="dk1"/>
              </a:solidFill>
              <a:latin typeface="Arial"/>
              <a:ea typeface="Arial"/>
              <a:cs typeface="Arial"/>
              <a:sym typeface="Arial"/>
            </a:rPr>
            <a:t>Especialización</a:t>
          </a:r>
          <a:r>
            <a:rPr lang="en-US" sz="2000" b="0" i="0" u="none" strike="noStrike" cap="none" dirty="0" smtClean="0">
              <a:solidFill>
                <a:schemeClr val="dk1"/>
              </a:solidFill>
              <a:latin typeface="Arial"/>
              <a:ea typeface="Arial"/>
              <a:cs typeface="Arial"/>
              <a:sym typeface="Arial"/>
            </a:rPr>
            <a:t> de los </a:t>
          </a:r>
          <a:r>
            <a:rPr lang="en-US" sz="2000" b="0" i="0" u="none" strike="noStrike" cap="none" dirty="0" err="1" smtClean="0">
              <a:solidFill>
                <a:schemeClr val="dk1"/>
              </a:solidFill>
              <a:latin typeface="Arial"/>
              <a:ea typeface="Arial"/>
              <a:cs typeface="Arial"/>
              <a:sym typeface="Arial"/>
            </a:rPr>
            <a:t>legisladores</a:t>
          </a:r>
          <a:r>
            <a:rPr lang="en-US" sz="2000" b="0" i="0" u="none" strike="noStrike" cap="none" dirty="0" smtClean="0">
              <a:solidFill>
                <a:schemeClr val="dk1"/>
              </a:solidFill>
              <a:latin typeface="Arial"/>
              <a:ea typeface="Arial"/>
              <a:cs typeface="Arial"/>
              <a:sym typeface="Arial"/>
            </a:rPr>
            <a:t> y </a:t>
          </a:r>
          <a:r>
            <a:rPr lang="en-US" sz="2000" b="0" i="0" u="none" strike="noStrike" cap="none" dirty="0" err="1" smtClean="0">
              <a:solidFill>
                <a:schemeClr val="dk1"/>
              </a:solidFill>
              <a:latin typeface="Arial"/>
              <a:ea typeface="Arial"/>
              <a:cs typeface="Arial"/>
              <a:sym typeface="Arial"/>
            </a:rPr>
            <a:t>fortalecimiento</a:t>
          </a:r>
          <a:r>
            <a:rPr lang="en-US" sz="2000" b="0" i="0" u="none" strike="noStrike" cap="none" dirty="0" smtClean="0">
              <a:solidFill>
                <a:schemeClr val="dk1"/>
              </a:solidFill>
              <a:latin typeface="Arial"/>
              <a:ea typeface="Arial"/>
              <a:cs typeface="Arial"/>
              <a:sym typeface="Arial"/>
            </a:rPr>
            <a:t> del </a:t>
          </a:r>
          <a:r>
            <a:rPr lang="en-US" sz="2000" b="0" i="0" u="none" strike="noStrike" cap="none" dirty="0" err="1" smtClean="0">
              <a:solidFill>
                <a:schemeClr val="dk1"/>
              </a:solidFill>
              <a:latin typeface="Arial"/>
              <a:ea typeface="Arial"/>
              <a:cs typeface="Arial"/>
              <a:sym typeface="Arial"/>
            </a:rPr>
            <a:t>Poder</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Legislativo</a:t>
          </a:r>
          <a:r>
            <a:rPr lang="en-US" sz="2000" b="0" i="0" u="none" strike="noStrike" cap="none" dirty="0" smtClean="0">
              <a:solidFill>
                <a:schemeClr val="dk1"/>
              </a:solidFill>
              <a:latin typeface="Arial"/>
              <a:ea typeface="Arial"/>
              <a:cs typeface="Arial"/>
              <a:sym typeface="Arial"/>
            </a:rPr>
            <a:t>.</a:t>
          </a:r>
          <a:endParaRPr lang="es-MX" sz="2000" dirty="0"/>
        </a:p>
      </dgm:t>
    </dgm:pt>
    <dgm:pt modelId="{51CF2ED2-EAA8-4A38-BE6D-2479EE54C74E}" type="parTrans" cxnId="{8C5D628C-BF23-4864-8848-A3F7D2222CC7}">
      <dgm:prSet/>
      <dgm:spPr/>
      <dgm:t>
        <a:bodyPr/>
        <a:lstStyle/>
        <a:p>
          <a:endParaRPr lang="es-MX" sz="2000"/>
        </a:p>
      </dgm:t>
    </dgm:pt>
    <dgm:pt modelId="{7D7A071D-16BA-4EDA-8832-FFA302AE3248}" type="sibTrans" cxnId="{8C5D628C-BF23-4864-8848-A3F7D2222CC7}">
      <dgm:prSet/>
      <dgm:spPr/>
      <dgm:t>
        <a:bodyPr/>
        <a:lstStyle/>
        <a:p>
          <a:endParaRPr lang="es-MX" sz="2000"/>
        </a:p>
      </dgm:t>
    </dgm:pt>
    <dgm:pt modelId="{3AB70138-EF86-4C73-A468-330BDD2B7150}">
      <dgm:prSet phldrT="[Texto]" custT="1"/>
      <dgm:spPr>
        <a:ln>
          <a:solidFill>
            <a:srgbClr val="FF9F3F"/>
          </a:solidFill>
        </a:ln>
      </dgm:spPr>
      <dgm:t>
        <a:bodyPr/>
        <a:lstStyle/>
        <a:p>
          <a:pPr rtl="0"/>
          <a:r>
            <a:rPr lang="en-US" sz="2000" b="0" i="0" u="none" strike="noStrike" cap="none" dirty="0" err="1" smtClean="0">
              <a:solidFill>
                <a:schemeClr val="dk1"/>
              </a:solidFill>
              <a:latin typeface="Arial"/>
              <a:ea typeface="Arial"/>
              <a:cs typeface="Arial"/>
              <a:sym typeface="Arial"/>
            </a:rPr>
            <a:t>Estabilidad</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política</a:t>
          </a:r>
          <a:r>
            <a:rPr lang="en-US" sz="2000" b="0" i="0" u="none" strike="noStrike" cap="none" dirty="0" smtClean="0">
              <a:solidFill>
                <a:schemeClr val="dk1"/>
              </a:solidFill>
              <a:latin typeface="Arial"/>
              <a:ea typeface="Arial"/>
              <a:cs typeface="Arial"/>
              <a:sym typeface="Arial"/>
            </a:rPr>
            <a:t> y </a:t>
          </a:r>
          <a:r>
            <a:rPr lang="en-US" sz="2000" b="0" i="0" u="none" strike="noStrike" cap="none" dirty="0" err="1" smtClean="0">
              <a:solidFill>
                <a:schemeClr val="dk1"/>
              </a:solidFill>
              <a:latin typeface="Arial"/>
              <a:ea typeface="Arial"/>
              <a:cs typeface="Arial"/>
              <a:sym typeface="Arial"/>
            </a:rPr>
            <a:t>legislativa</a:t>
          </a:r>
          <a:endParaRPr lang="es-MX" sz="2000" dirty="0"/>
        </a:p>
      </dgm:t>
    </dgm:pt>
    <dgm:pt modelId="{9791B757-716A-48DC-A1C0-19212DB3DD5D}" type="parTrans" cxnId="{A8EC31C3-E436-4DE6-9BA6-ACDC9FA0B046}">
      <dgm:prSet/>
      <dgm:spPr/>
      <dgm:t>
        <a:bodyPr/>
        <a:lstStyle/>
        <a:p>
          <a:endParaRPr lang="es-MX" sz="2000"/>
        </a:p>
      </dgm:t>
    </dgm:pt>
    <dgm:pt modelId="{3933DBEE-A9D8-45B2-8B4E-41A302F5203F}" type="sibTrans" cxnId="{A8EC31C3-E436-4DE6-9BA6-ACDC9FA0B046}">
      <dgm:prSet/>
      <dgm:spPr/>
      <dgm:t>
        <a:bodyPr/>
        <a:lstStyle/>
        <a:p>
          <a:endParaRPr lang="es-MX" sz="2000"/>
        </a:p>
      </dgm:t>
    </dgm:pt>
    <dgm:pt modelId="{D17DB820-B87C-450F-B2F2-91564B9DEC4F}">
      <dgm:prSet phldrT="[Texto]" custT="1"/>
      <dgm:spPr>
        <a:ln>
          <a:solidFill>
            <a:srgbClr val="FF9F3F"/>
          </a:solidFill>
        </a:ln>
      </dgm:spPr>
      <dgm:t>
        <a:bodyPr/>
        <a:lstStyle/>
        <a:p>
          <a:pPr rtl="0"/>
          <a:r>
            <a:rPr lang="en-US" sz="2000" b="0" i="0" u="none" strike="noStrike" cap="none" dirty="0" err="1" smtClean="0">
              <a:solidFill>
                <a:schemeClr val="dk1"/>
              </a:solidFill>
              <a:latin typeface="Arial"/>
              <a:ea typeface="Arial"/>
              <a:cs typeface="Arial"/>
              <a:sym typeface="Arial"/>
            </a:rPr>
            <a:t>Estrechamiento</a:t>
          </a:r>
          <a:r>
            <a:rPr lang="en-US" sz="2000" b="0" i="0" u="none" strike="noStrike" cap="none" dirty="0" smtClean="0">
              <a:solidFill>
                <a:schemeClr val="dk1"/>
              </a:solidFill>
              <a:latin typeface="Arial"/>
              <a:ea typeface="Arial"/>
              <a:cs typeface="Arial"/>
              <a:sym typeface="Arial"/>
            </a:rPr>
            <a:t> de la </a:t>
          </a:r>
          <a:r>
            <a:rPr lang="en-US" sz="2000" b="0" i="0" u="none" strike="noStrike" cap="none" dirty="0" err="1" smtClean="0">
              <a:solidFill>
                <a:schemeClr val="dk1"/>
              </a:solidFill>
              <a:latin typeface="Arial"/>
              <a:ea typeface="Arial"/>
              <a:cs typeface="Arial"/>
              <a:sym typeface="Arial"/>
            </a:rPr>
            <a:t>relación</a:t>
          </a:r>
          <a:r>
            <a:rPr lang="en-US" sz="2000" b="0" i="0" u="none" strike="noStrike" cap="none" dirty="0" smtClean="0">
              <a:solidFill>
                <a:schemeClr val="dk1"/>
              </a:solidFill>
              <a:latin typeface="Arial"/>
              <a:ea typeface="Arial"/>
              <a:cs typeface="Arial"/>
              <a:sym typeface="Arial"/>
            </a:rPr>
            <a:t> entre el elector y </a:t>
          </a:r>
          <a:r>
            <a:rPr lang="en-US" sz="2000" b="0" i="0" u="none" strike="noStrike" cap="none" dirty="0" err="1" smtClean="0">
              <a:solidFill>
                <a:schemeClr val="dk1"/>
              </a:solidFill>
              <a:latin typeface="Arial"/>
              <a:ea typeface="Arial"/>
              <a:cs typeface="Arial"/>
              <a:sym typeface="Arial"/>
            </a:rPr>
            <a:t>su</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representante</a:t>
          </a:r>
          <a:r>
            <a:rPr lang="en-US" sz="2000" b="0" i="0" u="none" strike="noStrike" cap="none" dirty="0" smtClean="0">
              <a:solidFill>
                <a:schemeClr val="dk1"/>
              </a:solidFill>
              <a:latin typeface="Arial"/>
              <a:ea typeface="Arial"/>
              <a:cs typeface="Arial"/>
              <a:sym typeface="Arial"/>
            </a:rPr>
            <a:t>.</a:t>
          </a:r>
          <a:endParaRPr lang="es-MX" sz="2000" dirty="0"/>
        </a:p>
      </dgm:t>
    </dgm:pt>
    <dgm:pt modelId="{BE61EFCF-2721-41DD-9645-45D78BDEE808}" type="parTrans" cxnId="{93F0D4B3-1F22-4D47-87B1-3EE490C38DFE}">
      <dgm:prSet/>
      <dgm:spPr/>
      <dgm:t>
        <a:bodyPr/>
        <a:lstStyle/>
        <a:p>
          <a:endParaRPr lang="es-MX" sz="2000"/>
        </a:p>
      </dgm:t>
    </dgm:pt>
    <dgm:pt modelId="{9C67A16E-79D0-4DBC-901A-1481813F3E5E}" type="sibTrans" cxnId="{93F0D4B3-1F22-4D47-87B1-3EE490C38DFE}">
      <dgm:prSet/>
      <dgm:spPr/>
      <dgm:t>
        <a:bodyPr/>
        <a:lstStyle/>
        <a:p>
          <a:endParaRPr lang="es-MX" sz="2000"/>
        </a:p>
      </dgm:t>
    </dgm:pt>
    <dgm:pt modelId="{8D953E14-68B0-4A5B-864F-471E686D9F16}">
      <dgm:prSet custT="1"/>
      <dgm:spPr>
        <a:ln>
          <a:solidFill>
            <a:srgbClr val="FF9F3F"/>
          </a:solidFill>
        </a:ln>
      </dgm:spPr>
      <dgm:t>
        <a:bodyPr/>
        <a:lstStyle/>
        <a:p>
          <a:pPr rtl="0"/>
          <a:r>
            <a:rPr lang="en-US" sz="2000" b="0" i="0" u="none" strike="noStrike" cap="none" dirty="0" err="1" smtClean="0">
              <a:solidFill>
                <a:schemeClr val="dk1"/>
              </a:solidFill>
              <a:latin typeface="Arial"/>
              <a:ea typeface="Arial"/>
              <a:cs typeface="Arial"/>
              <a:sym typeface="Arial"/>
            </a:rPr>
            <a:t>Rendición</a:t>
          </a:r>
          <a:r>
            <a:rPr lang="en-US" sz="2000" b="0" i="0" u="none" strike="noStrike" cap="none" dirty="0" smtClean="0">
              <a:solidFill>
                <a:schemeClr val="dk1"/>
              </a:solidFill>
              <a:latin typeface="Arial"/>
              <a:ea typeface="Arial"/>
              <a:cs typeface="Arial"/>
              <a:sym typeface="Arial"/>
            </a:rPr>
            <a:t> de </a:t>
          </a:r>
          <a:r>
            <a:rPr lang="en-US" sz="2000" b="0" i="0" u="none" strike="noStrike" cap="none" dirty="0" err="1" smtClean="0">
              <a:solidFill>
                <a:schemeClr val="dk1"/>
              </a:solidFill>
              <a:latin typeface="Arial"/>
              <a:ea typeface="Arial"/>
              <a:cs typeface="Arial"/>
              <a:sym typeface="Arial"/>
            </a:rPr>
            <a:t>cuentas</a:t>
          </a:r>
          <a:r>
            <a:rPr lang="en-US" sz="2000" b="0" i="0" u="none" strike="noStrike" cap="none" dirty="0" smtClean="0">
              <a:solidFill>
                <a:schemeClr val="dk1"/>
              </a:solidFill>
              <a:latin typeface="Arial"/>
              <a:ea typeface="Arial"/>
              <a:cs typeface="Arial"/>
              <a:sym typeface="Arial"/>
            </a:rPr>
            <a:t> y </a:t>
          </a:r>
          <a:r>
            <a:rPr lang="en-US" sz="2000" b="0" i="0" u="none" strike="noStrike" cap="none" dirty="0" err="1" smtClean="0">
              <a:solidFill>
                <a:schemeClr val="dk1"/>
              </a:solidFill>
              <a:latin typeface="Arial"/>
              <a:ea typeface="Arial"/>
              <a:cs typeface="Arial"/>
              <a:sym typeface="Arial"/>
            </a:rPr>
            <a:t>responsabilidad</a:t>
          </a:r>
          <a:r>
            <a:rPr lang="en-US" sz="2000" b="0" i="0" u="none" strike="noStrike" cap="none" dirty="0" smtClean="0">
              <a:solidFill>
                <a:schemeClr val="dk1"/>
              </a:solidFill>
              <a:latin typeface="Arial"/>
              <a:ea typeface="Arial"/>
              <a:cs typeface="Arial"/>
              <a:sym typeface="Arial"/>
            </a:rPr>
            <a:t> de los </a:t>
          </a:r>
          <a:r>
            <a:rPr lang="en-US" sz="2000" b="0" i="0" u="none" strike="noStrike" cap="none" dirty="0" err="1" smtClean="0">
              <a:solidFill>
                <a:schemeClr val="dk1"/>
              </a:solidFill>
              <a:latin typeface="Arial"/>
              <a:ea typeface="Arial"/>
              <a:cs typeface="Arial"/>
              <a:sym typeface="Arial"/>
            </a:rPr>
            <a:t>legisladores</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frente</a:t>
          </a:r>
          <a:r>
            <a:rPr lang="en-US" sz="2000" b="0" i="0" u="none" strike="noStrike" cap="none" dirty="0" smtClean="0">
              <a:solidFill>
                <a:schemeClr val="dk1"/>
              </a:solidFill>
              <a:latin typeface="Arial"/>
              <a:ea typeface="Arial"/>
              <a:cs typeface="Arial"/>
              <a:sym typeface="Arial"/>
            </a:rPr>
            <a:t> a </a:t>
          </a:r>
          <a:r>
            <a:rPr lang="en-US" sz="2000" b="0" i="0" u="none" strike="noStrike" cap="none" dirty="0" err="1" smtClean="0">
              <a:solidFill>
                <a:schemeClr val="dk1"/>
              </a:solidFill>
              <a:latin typeface="Arial"/>
              <a:ea typeface="Arial"/>
              <a:cs typeface="Arial"/>
              <a:sym typeface="Arial"/>
            </a:rPr>
            <a:t>sus</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electores</a:t>
          </a:r>
          <a:r>
            <a:rPr lang="en-US" sz="2000" b="0" i="0" u="none" strike="noStrike" cap="none" dirty="0" smtClean="0">
              <a:solidFill>
                <a:schemeClr val="dk1"/>
              </a:solidFill>
              <a:latin typeface="Arial"/>
              <a:ea typeface="Arial"/>
              <a:cs typeface="Arial"/>
              <a:sym typeface="Arial"/>
            </a:rPr>
            <a:t>.</a:t>
          </a:r>
          <a:endParaRPr lang="es-MX" sz="2000" dirty="0"/>
        </a:p>
      </dgm:t>
    </dgm:pt>
    <dgm:pt modelId="{1AA1DBE9-1865-4127-BF6C-F8D034413E1E}" type="parTrans" cxnId="{5B6EDD16-D09D-40A1-A2FE-92A6132486A8}">
      <dgm:prSet/>
      <dgm:spPr/>
      <dgm:t>
        <a:bodyPr/>
        <a:lstStyle/>
        <a:p>
          <a:endParaRPr lang="es-MX" sz="2000"/>
        </a:p>
      </dgm:t>
    </dgm:pt>
    <dgm:pt modelId="{B4E204DD-EF73-4084-B895-049812C108EE}" type="sibTrans" cxnId="{5B6EDD16-D09D-40A1-A2FE-92A6132486A8}">
      <dgm:prSet/>
      <dgm:spPr/>
      <dgm:t>
        <a:bodyPr/>
        <a:lstStyle/>
        <a:p>
          <a:endParaRPr lang="es-MX" sz="2000"/>
        </a:p>
      </dgm:t>
    </dgm:pt>
    <dgm:pt modelId="{9875EE4E-6CAA-47AD-8438-D1741C6AD34C}">
      <dgm:prSet phldrT="[Texto]" custT="1"/>
      <dgm:spPr>
        <a:ln>
          <a:solidFill>
            <a:srgbClr val="FF9F3F"/>
          </a:solidFill>
        </a:ln>
      </dgm:spPr>
      <dgm:t>
        <a:bodyPr/>
        <a:lstStyle/>
        <a:p>
          <a:pPr rtl="0"/>
          <a:r>
            <a:rPr lang="en-US" sz="2000" b="0" i="0" u="none" strike="noStrike" cap="none" dirty="0" err="1" smtClean="0">
              <a:solidFill>
                <a:schemeClr val="dk1"/>
              </a:solidFill>
              <a:latin typeface="Arial"/>
              <a:ea typeface="Arial"/>
              <a:cs typeface="Arial"/>
              <a:sym typeface="Arial"/>
            </a:rPr>
            <a:t>Construcción</a:t>
          </a:r>
          <a:r>
            <a:rPr lang="en-US" sz="2000" b="0" i="0" u="none" strike="noStrike" cap="none" dirty="0" smtClean="0">
              <a:solidFill>
                <a:schemeClr val="dk1"/>
              </a:solidFill>
              <a:latin typeface="Arial"/>
              <a:ea typeface="Arial"/>
              <a:cs typeface="Arial"/>
              <a:sym typeface="Arial"/>
            </a:rPr>
            <a:t> de </a:t>
          </a:r>
          <a:r>
            <a:rPr lang="en-US" sz="2000" b="0" i="0" u="none" strike="noStrike" cap="none" dirty="0" err="1" smtClean="0">
              <a:solidFill>
                <a:schemeClr val="dk1"/>
              </a:solidFill>
              <a:latin typeface="Arial"/>
              <a:ea typeface="Arial"/>
              <a:cs typeface="Arial"/>
              <a:sym typeface="Arial"/>
            </a:rPr>
            <a:t>proyectos</a:t>
          </a:r>
          <a:r>
            <a:rPr lang="en-US" sz="2000" b="0" i="0" u="none" strike="noStrike" cap="none" dirty="0" smtClean="0">
              <a:solidFill>
                <a:schemeClr val="dk1"/>
              </a:solidFill>
              <a:latin typeface="Arial"/>
              <a:ea typeface="Arial"/>
              <a:cs typeface="Arial"/>
              <a:sym typeface="Arial"/>
            </a:rPr>
            <a:t> de largo </a:t>
          </a:r>
          <a:r>
            <a:rPr lang="en-US" sz="2000" b="0" i="0" u="none" strike="noStrike" cap="none" dirty="0" err="1" smtClean="0">
              <a:solidFill>
                <a:schemeClr val="dk1"/>
              </a:solidFill>
              <a:latin typeface="Arial"/>
              <a:ea typeface="Arial"/>
              <a:cs typeface="Arial"/>
              <a:sym typeface="Arial"/>
            </a:rPr>
            <a:t>plazo</a:t>
          </a:r>
          <a:r>
            <a:rPr lang="en-US" sz="2000" b="0" i="0" u="none" strike="noStrike" cap="none" dirty="0" smtClean="0">
              <a:solidFill>
                <a:schemeClr val="dk1"/>
              </a:solidFill>
              <a:latin typeface="Arial"/>
              <a:ea typeface="Arial"/>
              <a:cs typeface="Arial"/>
              <a:sym typeface="Arial"/>
            </a:rPr>
            <a:t> </a:t>
          </a:r>
          <a:endParaRPr lang="es-MX" sz="2000" dirty="0"/>
        </a:p>
      </dgm:t>
    </dgm:pt>
    <dgm:pt modelId="{A34E9DF1-2288-4A59-AD7C-8F14CD53C3BB}" type="parTrans" cxnId="{11A64E19-E1A8-4A72-A1AC-CEBE26DC080B}">
      <dgm:prSet/>
      <dgm:spPr/>
      <dgm:t>
        <a:bodyPr/>
        <a:lstStyle/>
        <a:p>
          <a:endParaRPr lang="es-MX" sz="2000"/>
        </a:p>
      </dgm:t>
    </dgm:pt>
    <dgm:pt modelId="{F512C4C1-1CB0-4657-A559-CC8CDE3FA71B}" type="sibTrans" cxnId="{11A64E19-E1A8-4A72-A1AC-CEBE26DC080B}">
      <dgm:prSet/>
      <dgm:spPr/>
      <dgm:t>
        <a:bodyPr/>
        <a:lstStyle/>
        <a:p>
          <a:endParaRPr lang="es-MX" sz="2000"/>
        </a:p>
      </dgm:t>
    </dgm:pt>
    <dgm:pt modelId="{9D19AAD3-88FD-4980-A852-4DD31892A349}" type="pres">
      <dgm:prSet presAssocID="{9796DAE1-8874-4603-8625-41527CC45D31}" presName="linearFlow" presStyleCnt="0">
        <dgm:presLayoutVars>
          <dgm:dir/>
          <dgm:resizeHandles val="exact"/>
        </dgm:presLayoutVars>
      </dgm:prSet>
      <dgm:spPr/>
    </dgm:pt>
    <dgm:pt modelId="{88446DA0-4A0C-4F7D-8B9F-E3C7AF265135}" type="pres">
      <dgm:prSet presAssocID="{B2A96305-44CF-4E4B-9DD1-A01E836C1BC1}" presName="comp" presStyleCnt="0"/>
      <dgm:spPr/>
    </dgm:pt>
    <dgm:pt modelId="{3A7EA51B-FAF5-487A-9E66-3A3D7835F6BE}" type="pres">
      <dgm:prSet presAssocID="{B2A96305-44CF-4E4B-9DD1-A01E836C1BC1}" presName="rect2" presStyleLbl="node1" presStyleIdx="0" presStyleCnt="5" custScaleX="278435" custScaleY="91901" custLinFactNeighborX="14784">
        <dgm:presLayoutVars>
          <dgm:bulletEnabled val="1"/>
        </dgm:presLayoutVars>
      </dgm:prSet>
      <dgm:spPr/>
      <dgm:t>
        <a:bodyPr/>
        <a:lstStyle/>
        <a:p>
          <a:endParaRPr lang="es-MX"/>
        </a:p>
      </dgm:t>
    </dgm:pt>
    <dgm:pt modelId="{CFC7B45C-5D4A-4CCD-95D4-CD3A71DAE448}" type="pres">
      <dgm:prSet presAssocID="{B2A96305-44CF-4E4B-9DD1-A01E836C1BC1}" presName="rect1" presStyleLbl="lnNode1" presStyleIdx="0" presStyleCnt="5" custScaleX="195729" custScaleY="91678" custLinFactX="-100000" custLinFactNeighborX="-113838" custLinFactNeighborY="-338"/>
      <dgm:spPr>
        <a:blipFill rotWithShape="1">
          <a:blip xmlns:r="http://schemas.openxmlformats.org/officeDocument/2006/relationships" r:embed="rId1"/>
          <a:stretch>
            <a:fillRect/>
          </a:stretch>
        </a:blipFill>
      </dgm:spPr>
    </dgm:pt>
    <dgm:pt modelId="{226E34FB-7801-44D2-87EE-85A92A872172}" type="pres">
      <dgm:prSet presAssocID="{7D7A071D-16BA-4EDA-8832-FFA302AE3248}" presName="sibTrans" presStyleCnt="0"/>
      <dgm:spPr/>
    </dgm:pt>
    <dgm:pt modelId="{F20C1385-B1BE-4FDC-88C5-792A8B1EFC21}" type="pres">
      <dgm:prSet presAssocID="{3AB70138-EF86-4C73-A468-330BDD2B7150}" presName="comp" presStyleCnt="0"/>
      <dgm:spPr/>
    </dgm:pt>
    <dgm:pt modelId="{D185EDFB-BABC-4970-9C11-CEBB3D1ADD20}" type="pres">
      <dgm:prSet presAssocID="{3AB70138-EF86-4C73-A468-330BDD2B7150}" presName="rect2" presStyleLbl="node1" presStyleIdx="1" presStyleCnt="5" custScaleX="272721" custScaleY="93803" custLinFactNeighborX="-80074" custLinFactNeighborY="-7399">
        <dgm:presLayoutVars>
          <dgm:bulletEnabled val="1"/>
        </dgm:presLayoutVars>
      </dgm:prSet>
      <dgm:spPr/>
      <dgm:t>
        <a:bodyPr/>
        <a:lstStyle/>
        <a:p>
          <a:endParaRPr lang="es-MX"/>
        </a:p>
      </dgm:t>
    </dgm:pt>
    <dgm:pt modelId="{A9002FEC-EF1C-4ED3-958B-FF8640DF6B89}" type="pres">
      <dgm:prSet presAssocID="{3AB70138-EF86-4C73-A468-330BDD2B7150}" presName="rect1" presStyleLbl="lnNode1" presStyleIdx="1" presStyleCnt="5" custScaleY="83883" custLinFactNeighborX="20018" custLinFactNeighborY="-7331"/>
      <dgm:spPr>
        <a:blipFill rotWithShape="1">
          <a:blip xmlns:r="http://schemas.openxmlformats.org/officeDocument/2006/relationships" r:embed="rId2"/>
          <a:stretch>
            <a:fillRect/>
          </a:stretch>
        </a:blipFill>
      </dgm:spPr>
    </dgm:pt>
    <dgm:pt modelId="{ACBDECC3-E988-4D81-AA2A-1EC371385400}" type="pres">
      <dgm:prSet presAssocID="{3933DBEE-A9D8-45B2-8B4E-41A302F5203F}" presName="sibTrans" presStyleCnt="0"/>
      <dgm:spPr/>
    </dgm:pt>
    <dgm:pt modelId="{4E798702-DA27-42CF-A46A-92FB428B98A0}" type="pres">
      <dgm:prSet presAssocID="{9875EE4E-6CAA-47AD-8438-D1741C6AD34C}" presName="comp" presStyleCnt="0"/>
      <dgm:spPr/>
    </dgm:pt>
    <dgm:pt modelId="{18CCFDBC-C49A-42E4-9367-3BBC450858B1}" type="pres">
      <dgm:prSet presAssocID="{9875EE4E-6CAA-47AD-8438-D1741C6AD34C}" presName="rect2" presStyleLbl="node1" presStyleIdx="2" presStyleCnt="5" custScaleX="307779" custLinFactNeighborX="-112" custLinFactNeighborY="-11175">
        <dgm:presLayoutVars>
          <dgm:bulletEnabled val="1"/>
        </dgm:presLayoutVars>
      </dgm:prSet>
      <dgm:spPr/>
      <dgm:t>
        <a:bodyPr/>
        <a:lstStyle/>
        <a:p>
          <a:endParaRPr lang="es-MX"/>
        </a:p>
      </dgm:t>
    </dgm:pt>
    <dgm:pt modelId="{DA3D67B3-A1CE-4CDD-B9B9-99945D13464A}" type="pres">
      <dgm:prSet presAssocID="{9875EE4E-6CAA-47AD-8438-D1741C6AD34C}" presName="rect1" presStyleLbl="lnNode1" presStyleIdx="2" presStyleCnt="5" custLinFactX="-100000" custLinFactNeighborX="-143112" custLinFactNeighborY="-7270"/>
      <dgm:spPr>
        <a:blipFill rotWithShape="1">
          <a:blip xmlns:r="http://schemas.openxmlformats.org/officeDocument/2006/relationships" r:embed="rId3"/>
          <a:stretch>
            <a:fillRect/>
          </a:stretch>
        </a:blipFill>
      </dgm:spPr>
    </dgm:pt>
    <dgm:pt modelId="{A0883D48-9A1F-492E-B41F-AD840381734C}" type="pres">
      <dgm:prSet presAssocID="{F512C4C1-1CB0-4657-A559-CC8CDE3FA71B}" presName="sibTrans" presStyleCnt="0"/>
      <dgm:spPr/>
    </dgm:pt>
    <dgm:pt modelId="{D4501D11-91C0-44C6-8AFF-ADDBB7EDF7C8}" type="pres">
      <dgm:prSet presAssocID="{8D953E14-68B0-4A5B-864F-471E686D9F16}" presName="comp" presStyleCnt="0"/>
      <dgm:spPr/>
    </dgm:pt>
    <dgm:pt modelId="{AEBD4917-3EFF-4512-A2E4-52A1FF1D14EC}" type="pres">
      <dgm:prSet presAssocID="{8D953E14-68B0-4A5B-864F-471E686D9F16}" presName="rect2" presStyleLbl="node1" presStyleIdx="3" presStyleCnt="5" custScaleX="317020" custLinFactNeighborX="-57924" custLinFactNeighborY="-13339">
        <dgm:presLayoutVars>
          <dgm:bulletEnabled val="1"/>
        </dgm:presLayoutVars>
      </dgm:prSet>
      <dgm:spPr/>
      <dgm:t>
        <a:bodyPr/>
        <a:lstStyle/>
        <a:p>
          <a:endParaRPr lang="es-MX"/>
        </a:p>
      </dgm:t>
    </dgm:pt>
    <dgm:pt modelId="{7224D655-758C-4F2E-B90F-24D08ECE229E}" type="pres">
      <dgm:prSet presAssocID="{8D953E14-68B0-4A5B-864F-471E686D9F16}" presName="rect1" presStyleLbl="lnNode1" presStyleIdx="3" presStyleCnt="5" custLinFactX="20018" custLinFactNeighborX="100000" custLinFactNeighborY="-13339"/>
      <dgm:spPr>
        <a:blipFill rotWithShape="1">
          <a:blip xmlns:r="http://schemas.openxmlformats.org/officeDocument/2006/relationships" r:embed="rId4"/>
          <a:stretch>
            <a:fillRect/>
          </a:stretch>
        </a:blipFill>
      </dgm:spPr>
    </dgm:pt>
    <dgm:pt modelId="{4292146D-B8E0-44DF-8F15-A0F30A31FC30}" type="pres">
      <dgm:prSet presAssocID="{B4E204DD-EF73-4084-B895-049812C108EE}" presName="sibTrans" presStyleCnt="0"/>
      <dgm:spPr/>
    </dgm:pt>
    <dgm:pt modelId="{9B957DB4-D9DD-45DF-A854-8CF23BEA3ACF}" type="pres">
      <dgm:prSet presAssocID="{D17DB820-B87C-450F-B2F2-91564B9DEC4F}" presName="comp" presStyleCnt="0"/>
      <dgm:spPr/>
    </dgm:pt>
    <dgm:pt modelId="{B10CBC3B-4642-4B60-A483-D17D6E59DEB0}" type="pres">
      <dgm:prSet presAssocID="{D17DB820-B87C-450F-B2F2-91564B9DEC4F}" presName="rect2" presStyleLbl="node1" presStyleIdx="4" presStyleCnt="5" custScaleX="282808" custLinFactNeighborX="12376" custLinFactNeighborY="-10205">
        <dgm:presLayoutVars>
          <dgm:bulletEnabled val="1"/>
        </dgm:presLayoutVars>
      </dgm:prSet>
      <dgm:spPr/>
      <dgm:t>
        <a:bodyPr/>
        <a:lstStyle/>
        <a:p>
          <a:endParaRPr lang="es-MX"/>
        </a:p>
      </dgm:t>
    </dgm:pt>
    <dgm:pt modelId="{86DE84A5-A64A-4B51-932C-46BEA5892AF1}" type="pres">
      <dgm:prSet presAssocID="{D17DB820-B87C-450F-B2F2-91564B9DEC4F}" presName="rect1" presStyleLbl="lnNode1" presStyleIdx="4" presStyleCnt="5" custLinFactX="-100000" custLinFactNeighborX="-124521" custLinFactNeighborY="-10205"/>
      <dgm:spPr>
        <a:blipFill rotWithShape="1">
          <a:blip xmlns:r="http://schemas.openxmlformats.org/officeDocument/2006/relationships" r:embed="rId5"/>
          <a:stretch>
            <a:fillRect/>
          </a:stretch>
        </a:blipFill>
      </dgm:spPr>
      <dgm:t>
        <a:bodyPr/>
        <a:lstStyle/>
        <a:p>
          <a:endParaRPr lang="es-MX"/>
        </a:p>
      </dgm:t>
    </dgm:pt>
  </dgm:ptLst>
  <dgm:cxnLst>
    <dgm:cxn modelId="{B4CF85D9-E32A-48AB-8FC3-4CAAC1B732C2}" type="presOf" srcId="{8D953E14-68B0-4A5B-864F-471E686D9F16}" destId="{AEBD4917-3EFF-4512-A2E4-52A1FF1D14EC}" srcOrd="0" destOrd="0" presId="urn:microsoft.com/office/officeart/2008/layout/AlternatingPictureBlocks"/>
    <dgm:cxn modelId="{D3A89DAA-073F-4AE3-A856-B92FE2B34055}" type="presOf" srcId="{9875EE4E-6CAA-47AD-8438-D1741C6AD34C}" destId="{18CCFDBC-C49A-42E4-9367-3BBC450858B1}" srcOrd="0" destOrd="0" presId="urn:microsoft.com/office/officeart/2008/layout/AlternatingPictureBlocks"/>
    <dgm:cxn modelId="{11A64E19-E1A8-4A72-A1AC-CEBE26DC080B}" srcId="{9796DAE1-8874-4603-8625-41527CC45D31}" destId="{9875EE4E-6CAA-47AD-8438-D1741C6AD34C}" srcOrd="2" destOrd="0" parTransId="{A34E9DF1-2288-4A59-AD7C-8F14CD53C3BB}" sibTransId="{F512C4C1-1CB0-4657-A559-CC8CDE3FA71B}"/>
    <dgm:cxn modelId="{F0788D2E-8073-4246-891A-9204163C450A}" type="presOf" srcId="{B2A96305-44CF-4E4B-9DD1-A01E836C1BC1}" destId="{3A7EA51B-FAF5-487A-9E66-3A3D7835F6BE}" srcOrd="0" destOrd="0" presId="urn:microsoft.com/office/officeart/2008/layout/AlternatingPictureBlocks"/>
    <dgm:cxn modelId="{93F0D4B3-1F22-4D47-87B1-3EE490C38DFE}" srcId="{9796DAE1-8874-4603-8625-41527CC45D31}" destId="{D17DB820-B87C-450F-B2F2-91564B9DEC4F}" srcOrd="4" destOrd="0" parTransId="{BE61EFCF-2721-41DD-9645-45D78BDEE808}" sibTransId="{9C67A16E-79D0-4DBC-901A-1481813F3E5E}"/>
    <dgm:cxn modelId="{A8EC31C3-E436-4DE6-9BA6-ACDC9FA0B046}" srcId="{9796DAE1-8874-4603-8625-41527CC45D31}" destId="{3AB70138-EF86-4C73-A468-330BDD2B7150}" srcOrd="1" destOrd="0" parTransId="{9791B757-716A-48DC-A1C0-19212DB3DD5D}" sibTransId="{3933DBEE-A9D8-45B2-8B4E-41A302F5203F}"/>
    <dgm:cxn modelId="{10635B51-F04A-41C9-A384-735D4E3F489B}" type="presOf" srcId="{9796DAE1-8874-4603-8625-41527CC45D31}" destId="{9D19AAD3-88FD-4980-A852-4DD31892A349}" srcOrd="0" destOrd="0" presId="urn:microsoft.com/office/officeart/2008/layout/AlternatingPictureBlocks"/>
    <dgm:cxn modelId="{5B6EDD16-D09D-40A1-A2FE-92A6132486A8}" srcId="{9796DAE1-8874-4603-8625-41527CC45D31}" destId="{8D953E14-68B0-4A5B-864F-471E686D9F16}" srcOrd="3" destOrd="0" parTransId="{1AA1DBE9-1865-4127-BF6C-F8D034413E1E}" sibTransId="{B4E204DD-EF73-4084-B895-049812C108EE}"/>
    <dgm:cxn modelId="{8C5D628C-BF23-4864-8848-A3F7D2222CC7}" srcId="{9796DAE1-8874-4603-8625-41527CC45D31}" destId="{B2A96305-44CF-4E4B-9DD1-A01E836C1BC1}" srcOrd="0" destOrd="0" parTransId="{51CF2ED2-EAA8-4A38-BE6D-2479EE54C74E}" sibTransId="{7D7A071D-16BA-4EDA-8832-FFA302AE3248}"/>
    <dgm:cxn modelId="{A76A1C13-8ED2-4F3F-8149-EDB0FDE5F30B}" type="presOf" srcId="{3AB70138-EF86-4C73-A468-330BDD2B7150}" destId="{D185EDFB-BABC-4970-9C11-CEBB3D1ADD20}" srcOrd="0" destOrd="0" presId="urn:microsoft.com/office/officeart/2008/layout/AlternatingPictureBlocks"/>
    <dgm:cxn modelId="{ECBB5A80-186C-4363-9731-53544BF5AB69}" type="presOf" srcId="{D17DB820-B87C-450F-B2F2-91564B9DEC4F}" destId="{B10CBC3B-4642-4B60-A483-D17D6E59DEB0}" srcOrd="0" destOrd="0" presId="urn:microsoft.com/office/officeart/2008/layout/AlternatingPictureBlocks"/>
    <dgm:cxn modelId="{7B573A2B-01E1-407E-AD27-3436AF615B59}" type="presParOf" srcId="{9D19AAD3-88FD-4980-A852-4DD31892A349}" destId="{88446DA0-4A0C-4F7D-8B9F-E3C7AF265135}" srcOrd="0" destOrd="0" presId="urn:microsoft.com/office/officeart/2008/layout/AlternatingPictureBlocks"/>
    <dgm:cxn modelId="{3505A224-CE0F-4816-8E2F-6D4AE4483B57}" type="presParOf" srcId="{88446DA0-4A0C-4F7D-8B9F-E3C7AF265135}" destId="{3A7EA51B-FAF5-487A-9E66-3A3D7835F6BE}" srcOrd="0" destOrd="0" presId="urn:microsoft.com/office/officeart/2008/layout/AlternatingPictureBlocks"/>
    <dgm:cxn modelId="{9CE5ABA7-6042-4F75-9E91-CEBE4C7CE281}" type="presParOf" srcId="{88446DA0-4A0C-4F7D-8B9F-E3C7AF265135}" destId="{CFC7B45C-5D4A-4CCD-95D4-CD3A71DAE448}" srcOrd="1" destOrd="0" presId="urn:microsoft.com/office/officeart/2008/layout/AlternatingPictureBlocks"/>
    <dgm:cxn modelId="{7437F94C-5D59-4359-9F8F-538A39A49C5A}" type="presParOf" srcId="{9D19AAD3-88FD-4980-A852-4DD31892A349}" destId="{226E34FB-7801-44D2-87EE-85A92A872172}" srcOrd="1" destOrd="0" presId="urn:microsoft.com/office/officeart/2008/layout/AlternatingPictureBlocks"/>
    <dgm:cxn modelId="{F59996C3-4526-44A7-A031-6CA6CAFEA44C}" type="presParOf" srcId="{9D19AAD3-88FD-4980-A852-4DD31892A349}" destId="{F20C1385-B1BE-4FDC-88C5-792A8B1EFC21}" srcOrd="2" destOrd="0" presId="urn:microsoft.com/office/officeart/2008/layout/AlternatingPictureBlocks"/>
    <dgm:cxn modelId="{2CD6EFC3-D302-4494-AD5E-BDCB6BC54616}" type="presParOf" srcId="{F20C1385-B1BE-4FDC-88C5-792A8B1EFC21}" destId="{D185EDFB-BABC-4970-9C11-CEBB3D1ADD20}" srcOrd="0" destOrd="0" presId="urn:microsoft.com/office/officeart/2008/layout/AlternatingPictureBlocks"/>
    <dgm:cxn modelId="{2C377440-872B-46F9-8513-E78B2F5AA984}" type="presParOf" srcId="{F20C1385-B1BE-4FDC-88C5-792A8B1EFC21}" destId="{A9002FEC-EF1C-4ED3-958B-FF8640DF6B89}" srcOrd="1" destOrd="0" presId="urn:microsoft.com/office/officeart/2008/layout/AlternatingPictureBlocks"/>
    <dgm:cxn modelId="{D1F8C8DC-C84F-4B62-8C60-B48B9EAD5543}" type="presParOf" srcId="{9D19AAD3-88FD-4980-A852-4DD31892A349}" destId="{ACBDECC3-E988-4D81-AA2A-1EC371385400}" srcOrd="3" destOrd="0" presId="urn:microsoft.com/office/officeart/2008/layout/AlternatingPictureBlocks"/>
    <dgm:cxn modelId="{82FEF01D-25ED-45CD-ABE4-EAD455760B38}" type="presParOf" srcId="{9D19AAD3-88FD-4980-A852-4DD31892A349}" destId="{4E798702-DA27-42CF-A46A-92FB428B98A0}" srcOrd="4" destOrd="0" presId="urn:microsoft.com/office/officeart/2008/layout/AlternatingPictureBlocks"/>
    <dgm:cxn modelId="{E4117D4A-4BDB-40BE-954E-C67E332B4214}" type="presParOf" srcId="{4E798702-DA27-42CF-A46A-92FB428B98A0}" destId="{18CCFDBC-C49A-42E4-9367-3BBC450858B1}" srcOrd="0" destOrd="0" presId="urn:microsoft.com/office/officeart/2008/layout/AlternatingPictureBlocks"/>
    <dgm:cxn modelId="{3A81DE56-2497-46EE-9AB7-644729BE8231}" type="presParOf" srcId="{4E798702-DA27-42CF-A46A-92FB428B98A0}" destId="{DA3D67B3-A1CE-4CDD-B9B9-99945D13464A}" srcOrd="1" destOrd="0" presId="urn:microsoft.com/office/officeart/2008/layout/AlternatingPictureBlocks"/>
    <dgm:cxn modelId="{FA5DB8C4-3568-4DB8-A10F-AB86F1FD2C7F}" type="presParOf" srcId="{9D19AAD3-88FD-4980-A852-4DD31892A349}" destId="{A0883D48-9A1F-492E-B41F-AD840381734C}" srcOrd="5" destOrd="0" presId="urn:microsoft.com/office/officeart/2008/layout/AlternatingPictureBlocks"/>
    <dgm:cxn modelId="{BB559B42-E1B4-4D92-BEEC-919392C19AD1}" type="presParOf" srcId="{9D19AAD3-88FD-4980-A852-4DD31892A349}" destId="{D4501D11-91C0-44C6-8AFF-ADDBB7EDF7C8}" srcOrd="6" destOrd="0" presId="urn:microsoft.com/office/officeart/2008/layout/AlternatingPictureBlocks"/>
    <dgm:cxn modelId="{CB690E7A-D8D5-412D-9855-840116C31CFA}" type="presParOf" srcId="{D4501D11-91C0-44C6-8AFF-ADDBB7EDF7C8}" destId="{AEBD4917-3EFF-4512-A2E4-52A1FF1D14EC}" srcOrd="0" destOrd="0" presId="urn:microsoft.com/office/officeart/2008/layout/AlternatingPictureBlocks"/>
    <dgm:cxn modelId="{1BC02288-7402-4F53-9405-B2194E562F16}" type="presParOf" srcId="{D4501D11-91C0-44C6-8AFF-ADDBB7EDF7C8}" destId="{7224D655-758C-4F2E-B90F-24D08ECE229E}" srcOrd="1" destOrd="0" presId="urn:microsoft.com/office/officeart/2008/layout/AlternatingPictureBlocks"/>
    <dgm:cxn modelId="{A2F7A93A-729E-41D2-AA7C-3220E543811B}" type="presParOf" srcId="{9D19AAD3-88FD-4980-A852-4DD31892A349}" destId="{4292146D-B8E0-44DF-8F15-A0F30A31FC30}" srcOrd="7" destOrd="0" presId="urn:microsoft.com/office/officeart/2008/layout/AlternatingPictureBlocks"/>
    <dgm:cxn modelId="{770AE6A2-C0F4-44F0-81AB-A520904158BE}" type="presParOf" srcId="{9D19AAD3-88FD-4980-A852-4DD31892A349}" destId="{9B957DB4-D9DD-45DF-A854-8CF23BEA3ACF}" srcOrd="8" destOrd="0" presId="urn:microsoft.com/office/officeart/2008/layout/AlternatingPictureBlocks"/>
    <dgm:cxn modelId="{AD1FDC87-33C7-4ED6-ABF3-1FB4FE1BECF4}" type="presParOf" srcId="{9B957DB4-D9DD-45DF-A854-8CF23BEA3ACF}" destId="{B10CBC3B-4642-4B60-A483-D17D6E59DEB0}" srcOrd="0" destOrd="0" presId="urn:microsoft.com/office/officeart/2008/layout/AlternatingPictureBlocks"/>
    <dgm:cxn modelId="{6249621A-0396-4C99-B49F-063022597DFB}" type="presParOf" srcId="{9B957DB4-D9DD-45DF-A854-8CF23BEA3ACF}" destId="{86DE84A5-A64A-4B51-932C-46BEA5892AF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028090-5700-4937-82E2-3793459E72D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65F23153-6293-40AC-A294-E4FAB9433CD4}">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2000" b="0" i="0" u="none" strike="noStrike" cap="none" dirty="0" err="1" smtClean="0">
              <a:solidFill>
                <a:schemeClr val="dk1"/>
              </a:solidFill>
              <a:latin typeface="Arial"/>
              <a:ea typeface="Arial"/>
              <a:cs typeface="Arial"/>
              <a:sym typeface="Arial"/>
            </a:rPr>
            <a:t>Activación</a:t>
          </a:r>
          <a:r>
            <a:rPr lang="en-US" sz="2000" b="0" i="0" u="none" strike="noStrike" cap="none" dirty="0" smtClean="0">
              <a:solidFill>
                <a:schemeClr val="dk1"/>
              </a:solidFill>
              <a:latin typeface="Arial"/>
              <a:ea typeface="Arial"/>
              <a:cs typeface="Arial"/>
              <a:sym typeface="Arial"/>
            </a:rPr>
            <a:t> de </a:t>
          </a:r>
          <a:r>
            <a:rPr lang="en-US" sz="2000" b="0" i="0" u="none" strike="noStrike" cap="none" dirty="0" err="1" smtClean="0">
              <a:solidFill>
                <a:schemeClr val="dk1"/>
              </a:solidFill>
              <a:latin typeface="Arial"/>
              <a:ea typeface="Arial"/>
              <a:cs typeface="Arial"/>
              <a:sym typeface="Arial"/>
            </a:rPr>
            <a:t>liderazgos</a:t>
          </a:r>
          <a:r>
            <a:rPr lang="en-US" sz="2000" b="0" i="0" u="none" strike="noStrike" cap="none" dirty="0" smtClean="0">
              <a:solidFill>
                <a:schemeClr val="dk1"/>
              </a:solidFill>
              <a:latin typeface="Arial"/>
              <a:ea typeface="Arial"/>
              <a:cs typeface="Arial"/>
              <a:sym typeface="Arial"/>
            </a:rPr>
            <a:t> locales, </a:t>
          </a:r>
          <a:r>
            <a:rPr lang="en-US" sz="2000" b="0" i="0" u="none" strike="noStrike" cap="none" dirty="0" err="1" smtClean="0">
              <a:solidFill>
                <a:schemeClr val="dk1"/>
              </a:solidFill>
              <a:latin typeface="Arial"/>
              <a:ea typeface="Arial"/>
              <a:cs typeface="Arial"/>
              <a:sym typeface="Arial"/>
            </a:rPr>
            <a:t>como</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los</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cacicazgos</a:t>
          </a:r>
          <a:r>
            <a:rPr lang="en-US" sz="2000" b="0" i="0" u="none" strike="noStrike" cap="none" dirty="0" smtClean="0">
              <a:solidFill>
                <a:schemeClr val="dk1"/>
              </a:solidFill>
              <a:latin typeface="Arial"/>
              <a:ea typeface="Arial"/>
              <a:cs typeface="Arial"/>
              <a:sym typeface="Arial"/>
            </a:rPr>
            <a:t> </a:t>
          </a:r>
          <a:endParaRPr lang="es-MX" sz="2000" dirty="0"/>
        </a:p>
      </dgm:t>
    </dgm:pt>
    <dgm:pt modelId="{73103B81-0CC6-4F1C-B23C-D0B27F1F5EE1}" type="parTrans" cxnId="{8F8E9CC6-E4ED-4073-BE46-62A6D6279C40}">
      <dgm:prSet/>
      <dgm:spPr/>
      <dgm:t>
        <a:bodyPr/>
        <a:lstStyle/>
        <a:p>
          <a:endParaRPr lang="es-MX"/>
        </a:p>
      </dgm:t>
    </dgm:pt>
    <dgm:pt modelId="{CF3E1DFE-6273-4036-9DE0-9BFA64D434E7}" type="sibTrans" cxnId="{8F8E9CC6-E4ED-4073-BE46-62A6D6279C40}">
      <dgm:prSet/>
      <dgm:spPr/>
      <dgm:t>
        <a:bodyPr/>
        <a:lstStyle/>
        <a:p>
          <a:endParaRPr lang="es-MX"/>
        </a:p>
      </dgm:t>
    </dgm:pt>
    <dgm:pt modelId="{5A803000-5183-4EBC-B3CC-35316D3C6818}">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2000" b="0" i="0" u="none" strike="noStrike" cap="none" dirty="0" err="1" smtClean="0">
              <a:solidFill>
                <a:schemeClr val="dk1"/>
              </a:solidFill>
              <a:latin typeface="Arial"/>
              <a:ea typeface="Arial"/>
              <a:cs typeface="Arial"/>
              <a:sym typeface="Arial"/>
            </a:rPr>
            <a:t>Corrupción</a:t>
          </a:r>
          <a:r>
            <a:rPr lang="en-US" sz="2000" b="0" i="0" u="none" strike="noStrike" cap="none" dirty="0" smtClean="0">
              <a:solidFill>
                <a:schemeClr val="dk1"/>
              </a:solidFill>
              <a:latin typeface="Arial"/>
              <a:ea typeface="Arial"/>
              <a:cs typeface="Arial"/>
              <a:sym typeface="Arial"/>
            </a:rPr>
            <a:t> </a:t>
          </a:r>
          <a:endParaRPr lang="es-MX" sz="2000" dirty="0"/>
        </a:p>
      </dgm:t>
    </dgm:pt>
    <dgm:pt modelId="{71CA136E-0EEB-4BB8-BA90-9BF410F56D8D}" type="parTrans" cxnId="{AE8F2732-1090-4280-BE5A-7CE15ADF17AC}">
      <dgm:prSet/>
      <dgm:spPr/>
      <dgm:t>
        <a:bodyPr/>
        <a:lstStyle/>
        <a:p>
          <a:endParaRPr lang="es-MX"/>
        </a:p>
      </dgm:t>
    </dgm:pt>
    <dgm:pt modelId="{35E907BE-1E38-43BC-B689-1FD8965F0FFB}" type="sibTrans" cxnId="{AE8F2732-1090-4280-BE5A-7CE15ADF17AC}">
      <dgm:prSet/>
      <dgm:spPr/>
      <dgm:t>
        <a:bodyPr/>
        <a:lstStyle/>
        <a:p>
          <a:endParaRPr lang="es-MX"/>
        </a:p>
      </dgm:t>
    </dgm:pt>
    <dgm:pt modelId="{F29F81B8-1BD6-45F4-A97C-14189CF8078D}">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2000" b="0" i="0" u="none" strike="noStrike" cap="none" dirty="0" err="1" smtClean="0">
              <a:solidFill>
                <a:schemeClr val="dk1"/>
              </a:solidFill>
              <a:latin typeface="Arial"/>
              <a:ea typeface="Arial"/>
              <a:cs typeface="Arial"/>
              <a:sym typeface="Arial"/>
            </a:rPr>
            <a:t>Enquistamiento</a:t>
          </a:r>
          <a:r>
            <a:rPr lang="en-US" sz="2000" b="0" i="0" u="none" strike="noStrike" cap="none" dirty="0" smtClean="0">
              <a:solidFill>
                <a:schemeClr val="dk1"/>
              </a:solidFill>
              <a:latin typeface="Arial"/>
              <a:ea typeface="Arial"/>
              <a:cs typeface="Arial"/>
              <a:sym typeface="Arial"/>
            </a:rPr>
            <a:t> de élites </a:t>
          </a:r>
          <a:r>
            <a:rPr lang="en-US" sz="2000" b="0" i="0" u="none" strike="noStrike" cap="none" dirty="0" err="1" smtClean="0">
              <a:solidFill>
                <a:schemeClr val="dk1"/>
              </a:solidFill>
              <a:latin typeface="Arial"/>
              <a:ea typeface="Arial"/>
              <a:cs typeface="Arial"/>
              <a:sym typeface="Arial"/>
            </a:rPr>
            <a:t>políticas</a:t>
          </a:r>
          <a:r>
            <a:rPr lang="en-US" sz="2000" b="0" i="0" u="none" strike="noStrike" cap="none" dirty="0" smtClean="0">
              <a:solidFill>
                <a:schemeClr val="dk1"/>
              </a:solidFill>
              <a:latin typeface="Arial"/>
              <a:ea typeface="Arial"/>
              <a:cs typeface="Arial"/>
              <a:sym typeface="Arial"/>
            </a:rPr>
            <a:t> y </a:t>
          </a:r>
          <a:r>
            <a:rPr lang="en-US" sz="2000" b="0" i="0" u="none" strike="noStrike" cap="none" dirty="0" err="1" smtClean="0">
              <a:solidFill>
                <a:schemeClr val="dk1"/>
              </a:solidFill>
              <a:latin typeface="Arial"/>
              <a:ea typeface="Arial"/>
              <a:cs typeface="Arial"/>
              <a:sym typeface="Arial"/>
            </a:rPr>
            <a:t>obstaculización</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en</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su</a:t>
          </a:r>
          <a:r>
            <a:rPr lang="en-US" sz="2000" b="0" i="0" u="none" strike="noStrike" cap="none" dirty="0" smtClean="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renovación</a:t>
          </a:r>
          <a:r>
            <a:rPr lang="en-US" sz="2000" b="0" i="0" u="none" strike="noStrike" cap="none" dirty="0" smtClean="0">
              <a:solidFill>
                <a:schemeClr val="dk1"/>
              </a:solidFill>
              <a:latin typeface="Arial"/>
              <a:ea typeface="Arial"/>
              <a:cs typeface="Arial"/>
              <a:sym typeface="Arial"/>
            </a:rPr>
            <a:t> </a:t>
          </a:r>
          <a:endParaRPr lang="es-MX" sz="2000" dirty="0"/>
        </a:p>
      </dgm:t>
    </dgm:pt>
    <dgm:pt modelId="{8AC00485-7A49-4880-A650-3F2D0B995DAF}" type="parTrans" cxnId="{FE0F6C2B-CCE3-4DDD-9E84-16E9C7133F36}">
      <dgm:prSet/>
      <dgm:spPr/>
      <dgm:t>
        <a:bodyPr/>
        <a:lstStyle/>
        <a:p>
          <a:endParaRPr lang="es-MX"/>
        </a:p>
      </dgm:t>
    </dgm:pt>
    <dgm:pt modelId="{B4F87DA3-9B37-4081-9FCE-F1EF480392B0}" type="sibTrans" cxnId="{FE0F6C2B-CCE3-4DDD-9E84-16E9C7133F36}">
      <dgm:prSet/>
      <dgm:spPr/>
      <dgm:t>
        <a:bodyPr/>
        <a:lstStyle/>
        <a:p>
          <a:endParaRPr lang="es-MX"/>
        </a:p>
      </dgm:t>
    </dgm:pt>
    <dgm:pt modelId="{219AC4C8-EB02-4AC0-94D2-7A6D2E3F9C89}" type="pres">
      <dgm:prSet presAssocID="{CA028090-5700-4937-82E2-3793459E72D8}" presName="Name0" presStyleCnt="0">
        <dgm:presLayoutVars>
          <dgm:dir/>
          <dgm:resizeHandles val="exact"/>
        </dgm:presLayoutVars>
      </dgm:prSet>
      <dgm:spPr/>
      <dgm:t>
        <a:bodyPr/>
        <a:lstStyle/>
        <a:p>
          <a:endParaRPr lang="es-MX"/>
        </a:p>
      </dgm:t>
    </dgm:pt>
    <dgm:pt modelId="{07E84311-BDCF-4AB1-8824-B92A6C6D2DDD}" type="pres">
      <dgm:prSet presAssocID="{65F23153-6293-40AC-A294-E4FAB9433CD4}" presName="composite" presStyleCnt="0"/>
      <dgm:spPr/>
    </dgm:pt>
    <dgm:pt modelId="{4C67F107-A778-4764-8E7F-D9EE7077602A}" type="pres">
      <dgm:prSet presAssocID="{65F23153-6293-40AC-A294-E4FAB9433CD4}" presName="rect1" presStyleLbl="bgImgPlace1" presStyleIdx="0" presStyleCnt="3" custLinFactNeighborX="9150" custLinFactNeighborY="5903"/>
      <dgm:spPr>
        <a:blipFill rotWithShape="1">
          <a:blip xmlns:r="http://schemas.openxmlformats.org/officeDocument/2006/relationships" r:embed="rId1"/>
          <a:stretch>
            <a:fillRect/>
          </a:stretch>
        </a:blipFill>
      </dgm:spPr>
      <dgm:t>
        <a:bodyPr/>
        <a:lstStyle/>
        <a:p>
          <a:endParaRPr lang="es-MX"/>
        </a:p>
      </dgm:t>
    </dgm:pt>
    <dgm:pt modelId="{94AAD82A-FB2E-4F32-94EE-DA4BD11547A0}" type="pres">
      <dgm:prSet presAssocID="{65F23153-6293-40AC-A294-E4FAB9433CD4}" presName="wedgeRectCallout1" presStyleLbl="node1" presStyleIdx="0" presStyleCnt="3" custScaleX="121692" custScaleY="159835" custLinFactNeighborX="6258" custLinFactNeighborY="-4574">
        <dgm:presLayoutVars>
          <dgm:bulletEnabled val="1"/>
        </dgm:presLayoutVars>
      </dgm:prSet>
      <dgm:spPr/>
      <dgm:t>
        <a:bodyPr/>
        <a:lstStyle/>
        <a:p>
          <a:endParaRPr lang="es-MX"/>
        </a:p>
      </dgm:t>
    </dgm:pt>
    <dgm:pt modelId="{546D7BE7-1F92-429B-B740-E394E445F2F7}" type="pres">
      <dgm:prSet presAssocID="{CF3E1DFE-6273-4036-9DE0-9BFA64D434E7}" presName="sibTrans" presStyleCnt="0"/>
      <dgm:spPr/>
    </dgm:pt>
    <dgm:pt modelId="{E8841935-2624-498E-BEA9-6326EA0D7291}" type="pres">
      <dgm:prSet presAssocID="{5A803000-5183-4EBC-B3CC-35316D3C6818}" presName="composite" presStyleCnt="0"/>
      <dgm:spPr/>
    </dgm:pt>
    <dgm:pt modelId="{B09B14B9-8854-4432-94BA-9AFA6741B52D}" type="pres">
      <dgm:prSet presAssocID="{5A803000-5183-4EBC-B3CC-35316D3C6818}" presName="rect1" presStyleLbl="bgImgPlace1" presStyleIdx="1" presStyleCnt="3" custLinFactNeighborX="6055" custLinFactNeighborY="-8410"/>
      <dgm:spPr>
        <a:blipFill rotWithShape="1">
          <a:blip xmlns:r="http://schemas.openxmlformats.org/officeDocument/2006/relationships" r:embed="rId2"/>
          <a:stretch>
            <a:fillRect/>
          </a:stretch>
        </a:blipFill>
      </dgm:spPr>
      <dgm:t>
        <a:bodyPr/>
        <a:lstStyle/>
        <a:p>
          <a:endParaRPr lang="es-MX"/>
        </a:p>
      </dgm:t>
    </dgm:pt>
    <dgm:pt modelId="{29E66DA7-7023-4F11-8939-DA9305298BD7}" type="pres">
      <dgm:prSet presAssocID="{5A803000-5183-4EBC-B3CC-35316D3C6818}" presName="wedgeRectCallout1" presStyleLbl="node1" presStyleIdx="1" presStyleCnt="3" custScaleX="125861" custLinFactNeighborX="3283" custLinFactNeighborY="-29301">
        <dgm:presLayoutVars>
          <dgm:bulletEnabled val="1"/>
        </dgm:presLayoutVars>
      </dgm:prSet>
      <dgm:spPr/>
      <dgm:t>
        <a:bodyPr/>
        <a:lstStyle/>
        <a:p>
          <a:endParaRPr lang="es-MX"/>
        </a:p>
      </dgm:t>
    </dgm:pt>
    <dgm:pt modelId="{C485A19B-0302-4E84-B14F-0C8B88267AFE}" type="pres">
      <dgm:prSet presAssocID="{35E907BE-1E38-43BC-B689-1FD8965F0FFB}" presName="sibTrans" presStyleCnt="0"/>
      <dgm:spPr/>
    </dgm:pt>
    <dgm:pt modelId="{35C3A330-BD49-46B0-BBB0-C0530B3DBDA8}" type="pres">
      <dgm:prSet presAssocID="{F29F81B8-1BD6-45F4-A97C-14189CF8078D}" presName="composite" presStyleCnt="0"/>
      <dgm:spPr/>
    </dgm:pt>
    <dgm:pt modelId="{D9DD0B10-04E4-4A7F-ACAC-B8ADFFCA2C70}" type="pres">
      <dgm:prSet presAssocID="{F29F81B8-1BD6-45F4-A97C-14189CF8078D}" presName="rect1" presStyleLbl="bgImgPlace1" presStyleIdx="2" presStyleCnt="3" custLinFactNeighborX="16821" custLinFactNeighborY="9555"/>
      <dgm:spPr>
        <a:blipFill rotWithShape="1">
          <a:blip xmlns:r="http://schemas.openxmlformats.org/officeDocument/2006/relationships" r:embed="rId3"/>
          <a:stretch>
            <a:fillRect/>
          </a:stretch>
        </a:blipFill>
      </dgm:spPr>
      <dgm:t>
        <a:bodyPr/>
        <a:lstStyle/>
        <a:p>
          <a:endParaRPr lang="es-MX"/>
        </a:p>
      </dgm:t>
    </dgm:pt>
    <dgm:pt modelId="{16D4F9BA-B44E-41D0-9C5B-7BA6DEB8D070}" type="pres">
      <dgm:prSet presAssocID="{F29F81B8-1BD6-45F4-A97C-14189CF8078D}" presName="wedgeRectCallout1" presStyleLbl="node1" presStyleIdx="2" presStyleCnt="3" custScaleX="106440" custScaleY="201568" custLinFactNeighborX="-4414" custLinFactNeighborY="36800">
        <dgm:presLayoutVars>
          <dgm:bulletEnabled val="1"/>
        </dgm:presLayoutVars>
      </dgm:prSet>
      <dgm:spPr/>
      <dgm:t>
        <a:bodyPr/>
        <a:lstStyle/>
        <a:p>
          <a:endParaRPr lang="es-MX"/>
        </a:p>
      </dgm:t>
    </dgm:pt>
  </dgm:ptLst>
  <dgm:cxnLst>
    <dgm:cxn modelId="{FE0F6C2B-CCE3-4DDD-9E84-16E9C7133F36}" srcId="{CA028090-5700-4937-82E2-3793459E72D8}" destId="{F29F81B8-1BD6-45F4-A97C-14189CF8078D}" srcOrd="2" destOrd="0" parTransId="{8AC00485-7A49-4880-A650-3F2D0B995DAF}" sibTransId="{B4F87DA3-9B37-4081-9FCE-F1EF480392B0}"/>
    <dgm:cxn modelId="{AE8F2732-1090-4280-BE5A-7CE15ADF17AC}" srcId="{CA028090-5700-4937-82E2-3793459E72D8}" destId="{5A803000-5183-4EBC-B3CC-35316D3C6818}" srcOrd="1" destOrd="0" parTransId="{71CA136E-0EEB-4BB8-BA90-9BF410F56D8D}" sibTransId="{35E907BE-1E38-43BC-B689-1FD8965F0FFB}"/>
    <dgm:cxn modelId="{8E2A57D4-E6B4-461D-A994-92ACBCA434AE}" type="presOf" srcId="{65F23153-6293-40AC-A294-E4FAB9433CD4}" destId="{94AAD82A-FB2E-4F32-94EE-DA4BD11547A0}" srcOrd="0" destOrd="0" presId="urn:microsoft.com/office/officeart/2008/layout/BendingPictureCaptionList"/>
    <dgm:cxn modelId="{27467AF9-FFEC-4BE5-9FBF-6A71645C6DD1}" type="presOf" srcId="{CA028090-5700-4937-82E2-3793459E72D8}" destId="{219AC4C8-EB02-4AC0-94D2-7A6D2E3F9C89}" srcOrd="0" destOrd="0" presId="urn:microsoft.com/office/officeart/2008/layout/BendingPictureCaptionList"/>
    <dgm:cxn modelId="{ABDFBE90-B6FA-4BDB-A109-575F0AD36195}" type="presOf" srcId="{F29F81B8-1BD6-45F4-A97C-14189CF8078D}" destId="{16D4F9BA-B44E-41D0-9C5B-7BA6DEB8D070}" srcOrd="0" destOrd="0" presId="urn:microsoft.com/office/officeart/2008/layout/BendingPictureCaptionList"/>
    <dgm:cxn modelId="{BAB96CA9-C0E0-4B10-9EB5-B7B85D010AB7}" type="presOf" srcId="{5A803000-5183-4EBC-B3CC-35316D3C6818}" destId="{29E66DA7-7023-4F11-8939-DA9305298BD7}" srcOrd="0" destOrd="0" presId="urn:microsoft.com/office/officeart/2008/layout/BendingPictureCaptionList"/>
    <dgm:cxn modelId="{8F8E9CC6-E4ED-4073-BE46-62A6D6279C40}" srcId="{CA028090-5700-4937-82E2-3793459E72D8}" destId="{65F23153-6293-40AC-A294-E4FAB9433CD4}" srcOrd="0" destOrd="0" parTransId="{73103B81-0CC6-4F1C-B23C-D0B27F1F5EE1}" sibTransId="{CF3E1DFE-6273-4036-9DE0-9BFA64D434E7}"/>
    <dgm:cxn modelId="{4560F98B-46E8-4BF1-9E77-EDB848B0CDD8}" type="presParOf" srcId="{219AC4C8-EB02-4AC0-94D2-7A6D2E3F9C89}" destId="{07E84311-BDCF-4AB1-8824-B92A6C6D2DDD}" srcOrd="0" destOrd="0" presId="urn:microsoft.com/office/officeart/2008/layout/BendingPictureCaptionList"/>
    <dgm:cxn modelId="{6F2D4D81-275E-486A-991D-1995FA4A2C68}" type="presParOf" srcId="{07E84311-BDCF-4AB1-8824-B92A6C6D2DDD}" destId="{4C67F107-A778-4764-8E7F-D9EE7077602A}" srcOrd="0" destOrd="0" presId="urn:microsoft.com/office/officeart/2008/layout/BendingPictureCaptionList"/>
    <dgm:cxn modelId="{BB133930-EC02-468E-ACBA-6BD93581B44F}" type="presParOf" srcId="{07E84311-BDCF-4AB1-8824-B92A6C6D2DDD}" destId="{94AAD82A-FB2E-4F32-94EE-DA4BD11547A0}" srcOrd="1" destOrd="0" presId="urn:microsoft.com/office/officeart/2008/layout/BendingPictureCaptionList"/>
    <dgm:cxn modelId="{142E550E-6BCE-4DA4-97F8-5222D9894C36}" type="presParOf" srcId="{219AC4C8-EB02-4AC0-94D2-7A6D2E3F9C89}" destId="{546D7BE7-1F92-429B-B740-E394E445F2F7}" srcOrd="1" destOrd="0" presId="urn:microsoft.com/office/officeart/2008/layout/BendingPictureCaptionList"/>
    <dgm:cxn modelId="{DC07273B-9B96-41A3-BABE-DEB1913832DF}" type="presParOf" srcId="{219AC4C8-EB02-4AC0-94D2-7A6D2E3F9C89}" destId="{E8841935-2624-498E-BEA9-6326EA0D7291}" srcOrd="2" destOrd="0" presId="urn:microsoft.com/office/officeart/2008/layout/BendingPictureCaptionList"/>
    <dgm:cxn modelId="{F9DA16C6-F5CA-4500-8CA3-9DD126D5DF63}" type="presParOf" srcId="{E8841935-2624-498E-BEA9-6326EA0D7291}" destId="{B09B14B9-8854-4432-94BA-9AFA6741B52D}" srcOrd="0" destOrd="0" presId="urn:microsoft.com/office/officeart/2008/layout/BendingPictureCaptionList"/>
    <dgm:cxn modelId="{3503C87A-D57E-4716-A4F4-A34C52FAB308}" type="presParOf" srcId="{E8841935-2624-498E-BEA9-6326EA0D7291}" destId="{29E66DA7-7023-4F11-8939-DA9305298BD7}" srcOrd="1" destOrd="0" presId="urn:microsoft.com/office/officeart/2008/layout/BendingPictureCaptionList"/>
    <dgm:cxn modelId="{B94267BE-612C-424D-9DD8-73EC01CB39DD}" type="presParOf" srcId="{219AC4C8-EB02-4AC0-94D2-7A6D2E3F9C89}" destId="{C485A19B-0302-4E84-B14F-0C8B88267AFE}" srcOrd="3" destOrd="0" presId="urn:microsoft.com/office/officeart/2008/layout/BendingPictureCaptionList"/>
    <dgm:cxn modelId="{1A0CE0F1-F583-49A5-B365-3EE827F37B92}" type="presParOf" srcId="{219AC4C8-EB02-4AC0-94D2-7A6D2E3F9C89}" destId="{35C3A330-BD49-46B0-BBB0-C0530B3DBDA8}" srcOrd="4" destOrd="0" presId="urn:microsoft.com/office/officeart/2008/layout/BendingPictureCaptionList"/>
    <dgm:cxn modelId="{B5DB14F5-3730-4E91-93F1-BC4415DA4ADA}" type="presParOf" srcId="{35C3A330-BD49-46B0-BBB0-C0530B3DBDA8}" destId="{D9DD0B10-04E4-4A7F-ACAC-B8ADFFCA2C70}" srcOrd="0" destOrd="0" presId="urn:microsoft.com/office/officeart/2008/layout/BendingPictureCaptionList"/>
    <dgm:cxn modelId="{96504F34-1055-4C96-9F3F-F57CC5F8357B}" type="presParOf" srcId="{35C3A330-BD49-46B0-BBB0-C0530B3DBDA8}" destId="{16D4F9BA-B44E-41D0-9C5B-7BA6DEB8D070}"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271221-94EE-47DD-9B1E-AC3C81BBCCDD}"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es-MX"/>
        </a:p>
      </dgm:t>
    </dgm:pt>
    <dgm:pt modelId="{2CE37478-67D6-4572-922B-1EF5EB110231}">
      <dgm:prSet custT="1"/>
      <dgm:spPr/>
      <dgm:t>
        <a:bodyPr/>
        <a:lstStyle/>
        <a:p>
          <a:pPr algn="just"/>
          <a:r>
            <a:rPr lang="es-MX" sz="1400" dirty="0" smtClean="0"/>
            <a:t>Sala Constitucional de Suprema corte </a:t>
          </a:r>
          <a:r>
            <a:rPr lang="es-MX" sz="1400" u="none" dirty="0" smtClean="0"/>
            <a:t>declara inaplicables los artículos que prohíben la reelección </a:t>
          </a:r>
          <a:r>
            <a:rPr lang="es-MX" sz="1400" dirty="0" smtClean="0"/>
            <a:t>presidencial en un juicio promovido por el expresidente Rafael Callejas (1990-1994).</a:t>
          </a:r>
          <a:endParaRPr lang="es-MX" sz="1400" dirty="0"/>
        </a:p>
      </dgm:t>
    </dgm:pt>
    <dgm:pt modelId="{3EDF34B7-1CF5-4014-908C-798D00B2CF42}" type="parTrans" cxnId="{AEE12DBA-7C0A-45DE-BD36-AEE4735FDCCA}">
      <dgm:prSet/>
      <dgm:spPr/>
      <dgm:t>
        <a:bodyPr/>
        <a:lstStyle/>
        <a:p>
          <a:endParaRPr lang="es-MX"/>
        </a:p>
      </dgm:t>
    </dgm:pt>
    <dgm:pt modelId="{24E8445E-7A06-4705-A251-513381DF491B}" type="sibTrans" cxnId="{AEE12DBA-7C0A-45DE-BD36-AEE4735FDCCA}">
      <dgm:prSet/>
      <dgm:spPr/>
      <dgm:t>
        <a:bodyPr/>
        <a:lstStyle/>
        <a:p>
          <a:endParaRPr lang="es-MX"/>
        </a:p>
      </dgm:t>
    </dgm:pt>
    <dgm:pt modelId="{66C1FEBA-D202-41CB-ABE1-3FAA2CADD589}">
      <dgm:prSet custT="1"/>
      <dgm:spPr>
        <a:ln>
          <a:solidFill>
            <a:srgbClr val="FFCC99"/>
          </a:solidFill>
        </a:ln>
      </dgm:spPr>
      <dgm:t>
        <a:bodyPr/>
        <a:lstStyle/>
        <a:p>
          <a:r>
            <a:rPr lang="es-MX" sz="1400" dirty="0" smtClean="0"/>
            <a:t>Control de las instituciones públicas por parte del Presidente Hernández. </a:t>
          </a:r>
        </a:p>
      </dgm:t>
    </dgm:pt>
    <dgm:pt modelId="{D439E60A-AEB1-4DCC-AA47-58EC54A79299}" type="parTrans" cxnId="{B35C6074-C485-4459-BCE1-32F143B5F1F0}">
      <dgm:prSet/>
      <dgm:spPr/>
      <dgm:t>
        <a:bodyPr/>
        <a:lstStyle/>
        <a:p>
          <a:endParaRPr lang="es-MX"/>
        </a:p>
      </dgm:t>
    </dgm:pt>
    <dgm:pt modelId="{362A8175-E5AC-41C4-9A93-061C29426200}" type="sibTrans" cxnId="{B35C6074-C485-4459-BCE1-32F143B5F1F0}">
      <dgm:prSet/>
      <dgm:spPr/>
      <dgm:t>
        <a:bodyPr/>
        <a:lstStyle/>
        <a:p>
          <a:endParaRPr lang="es-MX"/>
        </a:p>
      </dgm:t>
    </dgm:pt>
    <dgm:pt modelId="{EC41B9C8-9B94-4C91-9C5C-A4242825B242}">
      <dgm:prSet custT="1"/>
      <dgm:spPr>
        <a:ln>
          <a:solidFill>
            <a:srgbClr val="FFCC99"/>
          </a:solidFill>
        </a:ln>
      </dgm:spPr>
      <dgm:t>
        <a:bodyPr/>
        <a:lstStyle/>
        <a:p>
          <a:r>
            <a:rPr lang="es-MX" sz="3000" dirty="0" smtClean="0"/>
            <a:t>2015</a:t>
          </a:r>
          <a:endParaRPr lang="es-MX" sz="3000" dirty="0"/>
        </a:p>
      </dgm:t>
    </dgm:pt>
    <dgm:pt modelId="{ED4AE07E-F838-4898-A30F-709F46E7A9F5}" type="parTrans" cxnId="{52BAF3C1-C5BA-490F-919D-10BE2B17F79F}">
      <dgm:prSet/>
      <dgm:spPr/>
      <dgm:t>
        <a:bodyPr/>
        <a:lstStyle/>
        <a:p>
          <a:endParaRPr lang="es-MX"/>
        </a:p>
      </dgm:t>
    </dgm:pt>
    <dgm:pt modelId="{8E41F26C-17CF-44DC-B4BA-10C21DF19291}" type="sibTrans" cxnId="{52BAF3C1-C5BA-490F-919D-10BE2B17F79F}">
      <dgm:prSet/>
      <dgm:spPr/>
      <dgm:t>
        <a:bodyPr/>
        <a:lstStyle/>
        <a:p>
          <a:endParaRPr lang="es-MX"/>
        </a:p>
      </dgm:t>
    </dgm:pt>
    <dgm:pt modelId="{D60A4FAB-6A33-4135-B70A-F652D3B72792}" type="pres">
      <dgm:prSet presAssocID="{1E271221-94EE-47DD-9B1E-AC3C81BBCCDD}" presName="rootnode" presStyleCnt="0">
        <dgm:presLayoutVars>
          <dgm:chMax/>
          <dgm:chPref/>
          <dgm:dir/>
          <dgm:animLvl val="lvl"/>
        </dgm:presLayoutVars>
      </dgm:prSet>
      <dgm:spPr/>
      <dgm:t>
        <a:bodyPr/>
        <a:lstStyle/>
        <a:p>
          <a:endParaRPr lang="es-ES"/>
        </a:p>
      </dgm:t>
    </dgm:pt>
    <dgm:pt modelId="{DBF4AF96-729B-49BB-8BE6-8F0D6A11889F}" type="pres">
      <dgm:prSet presAssocID="{EC41B9C8-9B94-4C91-9C5C-A4242825B242}" presName="composite" presStyleCnt="0"/>
      <dgm:spPr/>
    </dgm:pt>
    <dgm:pt modelId="{273D2BD5-A795-4026-A846-AF978594AAEF}" type="pres">
      <dgm:prSet presAssocID="{EC41B9C8-9B94-4C91-9C5C-A4242825B242}" presName="bentUpArrow1" presStyleLbl="alignImgPlace1" presStyleIdx="0" presStyleCnt="1" custScaleX="65667" custScaleY="29502" custLinFactNeighborX="29819" custLinFactNeighborY="-39232"/>
      <dgm:spPr>
        <a:solidFill>
          <a:srgbClr val="FFCC99"/>
        </a:solidFill>
        <a:ln>
          <a:solidFill>
            <a:srgbClr val="FFCC99"/>
          </a:solidFill>
        </a:ln>
      </dgm:spPr>
      <dgm:t>
        <a:bodyPr/>
        <a:lstStyle/>
        <a:p>
          <a:endParaRPr lang="es-MX"/>
        </a:p>
      </dgm:t>
    </dgm:pt>
    <dgm:pt modelId="{D6C9D8B5-8F03-4200-A455-AF2570D84EEF}" type="pres">
      <dgm:prSet presAssocID="{EC41B9C8-9B94-4C91-9C5C-A4242825B242}" presName="ParentText" presStyleLbl="node1" presStyleIdx="0" presStyleCnt="2" custScaleX="103718" custScaleY="39906" custLinFactNeighborX="-13638" custLinFactNeighborY="8760">
        <dgm:presLayoutVars>
          <dgm:chMax val="1"/>
          <dgm:chPref val="1"/>
          <dgm:bulletEnabled val="1"/>
        </dgm:presLayoutVars>
      </dgm:prSet>
      <dgm:spPr/>
      <dgm:t>
        <a:bodyPr/>
        <a:lstStyle/>
        <a:p>
          <a:endParaRPr lang="es-ES"/>
        </a:p>
      </dgm:t>
    </dgm:pt>
    <dgm:pt modelId="{795B4A3D-47F6-4721-A836-A558FA1EC6DB}" type="pres">
      <dgm:prSet presAssocID="{EC41B9C8-9B94-4C91-9C5C-A4242825B242}" presName="ChildText" presStyleLbl="revTx" presStyleIdx="0" presStyleCnt="1" custScaleX="420556" custScaleY="47431" custLinFactX="65371" custLinFactNeighborX="100000" custLinFactNeighborY="9930">
        <dgm:presLayoutVars>
          <dgm:chMax val="0"/>
          <dgm:chPref val="0"/>
          <dgm:bulletEnabled val="1"/>
        </dgm:presLayoutVars>
      </dgm:prSet>
      <dgm:spPr/>
      <dgm:t>
        <a:bodyPr/>
        <a:lstStyle/>
        <a:p>
          <a:endParaRPr lang="es-ES"/>
        </a:p>
      </dgm:t>
    </dgm:pt>
    <dgm:pt modelId="{988863C2-94B5-411D-ACD6-ABD2AF97D9A4}" type="pres">
      <dgm:prSet presAssocID="{8E41F26C-17CF-44DC-B4BA-10C21DF19291}" presName="sibTrans" presStyleCnt="0"/>
      <dgm:spPr/>
    </dgm:pt>
    <dgm:pt modelId="{CB89822A-F856-41E3-806F-73FE0F159521}" type="pres">
      <dgm:prSet presAssocID="{66C1FEBA-D202-41CB-ABE1-3FAA2CADD589}" presName="composite" presStyleCnt="0"/>
      <dgm:spPr/>
    </dgm:pt>
    <dgm:pt modelId="{5D0A76E8-01B0-4B87-8755-2E59BB2328B2}" type="pres">
      <dgm:prSet presAssocID="{66C1FEBA-D202-41CB-ABE1-3FAA2CADD589}" presName="ParentText" presStyleLbl="node1" presStyleIdx="1" presStyleCnt="2" custScaleX="295232" custScaleY="31299" custLinFactNeighborX="-18597" custLinFactNeighborY="17098">
        <dgm:presLayoutVars>
          <dgm:chMax val="1"/>
          <dgm:chPref val="1"/>
          <dgm:bulletEnabled val="1"/>
        </dgm:presLayoutVars>
      </dgm:prSet>
      <dgm:spPr/>
      <dgm:t>
        <a:bodyPr/>
        <a:lstStyle/>
        <a:p>
          <a:endParaRPr lang="es-ES"/>
        </a:p>
      </dgm:t>
    </dgm:pt>
  </dgm:ptLst>
  <dgm:cxnLst>
    <dgm:cxn modelId="{B35C6074-C485-4459-BCE1-32F143B5F1F0}" srcId="{1E271221-94EE-47DD-9B1E-AC3C81BBCCDD}" destId="{66C1FEBA-D202-41CB-ABE1-3FAA2CADD589}" srcOrd="1" destOrd="0" parTransId="{D439E60A-AEB1-4DCC-AA47-58EC54A79299}" sibTransId="{362A8175-E5AC-41C4-9A93-061C29426200}"/>
    <dgm:cxn modelId="{3FA4723D-A9E8-44E5-A5CD-6DFF33B32231}" type="presOf" srcId="{1E271221-94EE-47DD-9B1E-AC3C81BBCCDD}" destId="{D60A4FAB-6A33-4135-B70A-F652D3B72792}" srcOrd="0" destOrd="0" presId="urn:microsoft.com/office/officeart/2005/8/layout/StepDownProcess"/>
    <dgm:cxn modelId="{580B67E8-B55D-483D-AA10-0028822021CB}" type="presOf" srcId="{66C1FEBA-D202-41CB-ABE1-3FAA2CADD589}" destId="{5D0A76E8-01B0-4B87-8755-2E59BB2328B2}" srcOrd="0" destOrd="0" presId="urn:microsoft.com/office/officeart/2005/8/layout/StepDownProcess"/>
    <dgm:cxn modelId="{2B379165-5F8B-4AB2-BA13-79A8327BCD7C}" type="presOf" srcId="{EC41B9C8-9B94-4C91-9C5C-A4242825B242}" destId="{D6C9D8B5-8F03-4200-A455-AF2570D84EEF}" srcOrd="0" destOrd="0" presId="urn:microsoft.com/office/officeart/2005/8/layout/StepDownProcess"/>
    <dgm:cxn modelId="{63C0C4BE-4C11-4181-971E-8EB1658AB20D}" type="presOf" srcId="{2CE37478-67D6-4572-922B-1EF5EB110231}" destId="{795B4A3D-47F6-4721-A836-A558FA1EC6DB}" srcOrd="0" destOrd="0" presId="urn:microsoft.com/office/officeart/2005/8/layout/StepDownProcess"/>
    <dgm:cxn modelId="{AEE12DBA-7C0A-45DE-BD36-AEE4735FDCCA}" srcId="{EC41B9C8-9B94-4C91-9C5C-A4242825B242}" destId="{2CE37478-67D6-4572-922B-1EF5EB110231}" srcOrd="0" destOrd="0" parTransId="{3EDF34B7-1CF5-4014-908C-798D00B2CF42}" sibTransId="{24E8445E-7A06-4705-A251-513381DF491B}"/>
    <dgm:cxn modelId="{52BAF3C1-C5BA-490F-919D-10BE2B17F79F}" srcId="{1E271221-94EE-47DD-9B1E-AC3C81BBCCDD}" destId="{EC41B9C8-9B94-4C91-9C5C-A4242825B242}" srcOrd="0" destOrd="0" parTransId="{ED4AE07E-F838-4898-A30F-709F46E7A9F5}" sibTransId="{8E41F26C-17CF-44DC-B4BA-10C21DF19291}"/>
    <dgm:cxn modelId="{A6D0094D-4FFD-4227-8D9F-110F020E8791}" type="presParOf" srcId="{D60A4FAB-6A33-4135-B70A-F652D3B72792}" destId="{DBF4AF96-729B-49BB-8BE6-8F0D6A11889F}" srcOrd="0" destOrd="0" presId="urn:microsoft.com/office/officeart/2005/8/layout/StepDownProcess"/>
    <dgm:cxn modelId="{1F1C222D-C5D7-4A5A-B47F-640554C8DC45}" type="presParOf" srcId="{DBF4AF96-729B-49BB-8BE6-8F0D6A11889F}" destId="{273D2BD5-A795-4026-A846-AF978594AAEF}" srcOrd="0" destOrd="0" presId="urn:microsoft.com/office/officeart/2005/8/layout/StepDownProcess"/>
    <dgm:cxn modelId="{E5DC99B1-F2C0-4AFD-AA26-B9279B2F6D70}" type="presParOf" srcId="{DBF4AF96-729B-49BB-8BE6-8F0D6A11889F}" destId="{D6C9D8B5-8F03-4200-A455-AF2570D84EEF}" srcOrd="1" destOrd="0" presId="urn:microsoft.com/office/officeart/2005/8/layout/StepDownProcess"/>
    <dgm:cxn modelId="{1F8C9EB8-F1BB-4ECD-B4B9-8DA33A16ACD7}" type="presParOf" srcId="{DBF4AF96-729B-49BB-8BE6-8F0D6A11889F}" destId="{795B4A3D-47F6-4721-A836-A558FA1EC6DB}" srcOrd="2" destOrd="0" presId="urn:microsoft.com/office/officeart/2005/8/layout/StepDownProcess"/>
    <dgm:cxn modelId="{63489F9C-DC04-4FE8-AD71-D9D9BF475A42}" type="presParOf" srcId="{D60A4FAB-6A33-4135-B70A-F652D3B72792}" destId="{988863C2-94B5-411D-ACD6-ABD2AF97D9A4}" srcOrd="1" destOrd="0" presId="urn:microsoft.com/office/officeart/2005/8/layout/StepDownProcess"/>
    <dgm:cxn modelId="{EBFB79CF-E091-4598-9D3F-8118B730912A}" type="presParOf" srcId="{D60A4FAB-6A33-4135-B70A-F652D3B72792}" destId="{CB89822A-F856-41E3-806F-73FE0F159521}" srcOrd="2" destOrd="0" presId="urn:microsoft.com/office/officeart/2005/8/layout/StepDownProcess"/>
    <dgm:cxn modelId="{E791DDFF-3EB8-4825-AE85-333E4EE7146B}" type="presParOf" srcId="{CB89822A-F856-41E3-806F-73FE0F159521}" destId="{5D0A76E8-01B0-4B87-8755-2E59BB2328B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FBB46C-C9A4-4343-8958-DAFDD9B2BE70}" type="doc">
      <dgm:prSet loTypeId="urn:microsoft.com/office/officeart/2005/8/layout/StepDownProcess" loCatId="process" qsTypeId="urn:microsoft.com/office/officeart/2005/8/quickstyle/simple1" qsCatId="simple" csTypeId="urn:microsoft.com/office/officeart/2005/8/colors/accent4_1" csCatId="accent4" phldr="1"/>
      <dgm:spPr/>
      <dgm:t>
        <a:bodyPr/>
        <a:lstStyle/>
        <a:p>
          <a:endParaRPr lang="es-MX"/>
        </a:p>
      </dgm:t>
    </dgm:pt>
    <dgm:pt modelId="{BBF07083-C217-478C-A72B-C18E0F826A3D}">
      <dgm:prSet phldrT="[Texto]" custT="1"/>
      <dgm:spPr>
        <a:ln>
          <a:solidFill>
            <a:srgbClr val="FFCC99"/>
          </a:solidFill>
        </a:ln>
      </dgm:spPr>
      <dgm:t>
        <a:bodyPr/>
        <a:lstStyle/>
        <a:p>
          <a:r>
            <a:rPr lang="es-MX" sz="2800" dirty="0" smtClean="0"/>
            <a:t>Golpe de Estado 2009</a:t>
          </a:r>
          <a:endParaRPr lang="es-MX" sz="2800" dirty="0"/>
        </a:p>
      </dgm:t>
    </dgm:pt>
    <dgm:pt modelId="{DB6E28A7-A5F9-4F20-8EAD-60CDC0FC5C45}" type="parTrans" cxnId="{77F3CFDD-0C4F-4C6A-A929-B1CD79136DF7}">
      <dgm:prSet/>
      <dgm:spPr/>
      <dgm:t>
        <a:bodyPr/>
        <a:lstStyle/>
        <a:p>
          <a:endParaRPr lang="es-MX"/>
        </a:p>
      </dgm:t>
    </dgm:pt>
    <dgm:pt modelId="{001B8814-6007-4055-8831-6E3C6773B111}" type="sibTrans" cxnId="{77F3CFDD-0C4F-4C6A-A929-B1CD79136DF7}">
      <dgm:prSet/>
      <dgm:spPr/>
      <dgm:t>
        <a:bodyPr/>
        <a:lstStyle/>
        <a:p>
          <a:endParaRPr lang="es-MX"/>
        </a:p>
      </dgm:t>
    </dgm:pt>
    <dgm:pt modelId="{21647A5F-0175-4662-8A27-7A7E317A44B0}">
      <dgm:prSet phldrT="[Texto]" custT="1"/>
      <dgm:spPr/>
      <dgm:t>
        <a:bodyPr/>
        <a:lstStyle/>
        <a:p>
          <a:pPr algn="just"/>
          <a:r>
            <a:rPr lang="es-MX" sz="1500" dirty="0" smtClean="0"/>
            <a:t>Intento de reelección del expresidente Manuel Zelaya a través de una consulta popular</a:t>
          </a:r>
          <a:endParaRPr lang="es-MX" sz="1500" dirty="0"/>
        </a:p>
      </dgm:t>
    </dgm:pt>
    <dgm:pt modelId="{545ECFE9-FD44-48CA-AA30-C29480B6DA27}" type="parTrans" cxnId="{C06AFA64-9517-4795-8F9A-2E0508F145BD}">
      <dgm:prSet/>
      <dgm:spPr/>
      <dgm:t>
        <a:bodyPr/>
        <a:lstStyle/>
        <a:p>
          <a:endParaRPr lang="es-MX"/>
        </a:p>
      </dgm:t>
    </dgm:pt>
    <dgm:pt modelId="{C90D429C-F575-4863-9461-AF08BE6F56C8}" type="sibTrans" cxnId="{C06AFA64-9517-4795-8F9A-2E0508F145BD}">
      <dgm:prSet/>
      <dgm:spPr/>
      <dgm:t>
        <a:bodyPr/>
        <a:lstStyle/>
        <a:p>
          <a:endParaRPr lang="es-MX"/>
        </a:p>
      </dgm:t>
    </dgm:pt>
    <dgm:pt modelId="{D97646A4-7444-43AF-A70A-5B68BA561937}">
      <dgm:prSet phldrT="[Texto]" custT="1"/>
      <dgm:spPr>
        <a:ln>
          <a:solidFill>
            <a:srgbClr val="FFCC99"/>
          </a:solidFill>
        </a:ln>
      </dgm:spPr>
      <dgm:t>
        <a:bodyPr/>
        <a:lstStyle/>
        <a:p>
          <a:r>
            <a:rPr lang="es-MX" sz="1600" dirty="0" smtClean="0"/>
            <a:t>Principios constitucionales</a:t>
          </a:r>
          <a:endParaRPr lang="es-MX" sz="1600" dirty="0"/>
        </a:p>
      </dgm:t>
    </dgm:pt>
    <dgm:pt modelId="{B0C90C8C-D900-4E58-B4EB-DA144A3524FA}" type="parTrans" cxnId="{6C2517FF-190A-4597-AA3F-ED369D88D7D3}">
      <dgm:prSet/>
      <dgm:spPr/>
      <dgm:t>
        <a:bodyPr/>
        <a:lstStyle/>
        <a:p>
          <a:endParaRPr lang="es-MX"/>
        </a:p>
      </dgm:t>
    </dgm:pt>
    <dgm:pt modelId="{BD16C436-8989-4BEA-9050-2C5F1AB0E232}" type="sibTrans" cxnId="{6C2517FF-190A-4597-AA3F-ED369D88D7D3}">
      <dgm:prSet/>
      <dgm:spPr/>
      <dgm:t>
        <a:bodyPr/>
        <a:lstStyle/>
        <a:p>
          <a:endParaRPr lang="es-MX"/>
        </a:p>
      </dgm:t>
    </dgm:pt>
    <dgm:pt modelId="{D4D6ACB8-F356-4E77-9590-20124F7709B7}">
      <dgm:prSet phldrT="[Texto]" custT="1"/>
      <dgm:spPr/>
      <dgm:t>
        <a:bodyPr/>
        <a:lstStyle/>
        <a:p>
          <a:pPr algn="just"/>
          <a:r>
            <a:rPr lang="es-MX" sz="1500" dirty="0" smtClean="0"/>
            <a:t>No reelección presidencial (art. 239)</a:t>
          </a:r>
          <a:endParaRPr lang="es-MX" sz="1500" dirty="0"/>
        </a:p>
      </dgm:t>
    </dgm:pt>
    <dgm:pt modelId="{EBA895E0-367F-492F-AC01-E31386E6A6BD}" type="parTrans" cxnId="{57DABB3C-0818-4433-AD0E-4788F5499185}">
      <dgm:prSet/>
      <dgm:spPr/>
      <dgm:t>
        <a:bodyPr/>
        <a:lstStyle/>
        <a:p>
          <a:endParaRPr lang="es-MX"/>
        </a:p>
      </dgm:t>
    </dgm:pt>
    <dgm:pt modelId="{BFF1DB6F-2E8F-422C-BCD2-CAB1F3982316}" type="sibTrans" cxnId="{57DABB3C-0818-4433-AD0E-4788F5499185}">
      <dgm:prSet/>
      <dgm:spPr/>
      <dgm:t>
        <a:bodyPr/>
        <a:lstStyle/>
        <a:p>
          <a:endParaRPr lang="es-MX"/>
        </a:p>
      </dgm:t>
    </dgm:pt>
    <dgm:pt modelId="{5677BEB2-D99C-425C-98A7-5D1DFB09CDBF}">
      <dgm:prSet phldrT="[Texto]" custT="1"/>
      <dgm:spPr/>
      <dgm:t>
        <a:bodyPr/>
        <a:lstStyle/>
        <a:p>
          <a:pPr algn="just"/>
          <a:r>
            <a:rPr lang="es-MX" sz="1500" dirty="0" smtClean="0"/>
            <a:t>Alternabilidad en el ejercicio de la presidencia (art. 4)</a:t>
          </a:r>
          <a:endParaRPr lang="es-MX" sz="1500" dirty="0"/>
        </a:p>
      </dgm:t>
    </dgm:pt>
    <dgm:pt modelId="{912DCEA8-F2AC-4EE8-9EBA-F2E07B714D95}" type="parTrans" cxnId="{F5DDE3CC-167F-481E-B823-38D507AA6E15}">
      <dgm:prSet/>
      <dgm:spPr/>
      <dgm:t>
        <a:bodyPr/>
        <a:lstStyle/>
        <a:p>
          <a:endParaRPr lang="es-MX"/>
        </a:p>
      </dgm:t>
    </dgm:pt>
    <dgm:pt modelId="{B716C3B8-4F58-4BA8-86F3-9E6ACDFF78A8}" type="sibTrans" cxnId="{F5DDE3CC-167F-481E-B823-38D507AA6E15}">
      <dgm:prSet/>
      <dgm:spPr/>
      <dgm:t>
        <a:bodyPr/>
        <a:lstStyle/>
        <a:p>
          <a:endParaRPr lang="es-MX"/>
        </a:p>
      </dgm:t>
    </dgm:pt>
    <dgm:pt modelId="{A5A3FA28-1D95-40F5-B3E4-4147C8086EC2}" type="pres">
      <dgm:prSet presAssocID="{F5FBB46C-C9A4-4343-8958-DAFDD9B2BE70}" presName="rootnode" presStyleCnt="0">
        <dgm:presLayoutVars>
          <dgm:chMax/>
          <dgm:chPref/>
          <dgm:dir/>
          <dgm:animLvl val="lvl"/>
        </dgm:presLayoutVars>
      </dgm:prSet>
      <dgm:spPr/>
      <dgm:t>
        <a:bodyPr/>
        <a:lstStyle/>
        <a:p>
          <a:endParaRPr lang="es-ES"/>
        </a:p>
      </dgm:t>
    </dgm:pt>
    <dgm:pt modelId="{4EC02221-1F27-45C2-AED0-71DCC347BC82}" type="pres">
      <dgm:prSet presAssocID="{BBF07083-C217-478C-A72B-C18E0F826A3D}" presName="composite" presStyleCnt="0"/>
      <dgm:spPr/>
    </dgm:pt>
    <dgm:pt modelId="{9B6F3180-4119-43DB-9C5B-5289E80D5E15}" type="pres">
      <dgm:prSet presAssocID="{BBF07083-C217-478C-A72B-C18E0F826A3D}" presName="bentUpArrow1" presStyleLbl="alignImgPlace1" presStyleIdx="0" presStyleCnt="1" custScaleX="36384" custScaleY="83414" custLinFactX="-100000" custLinFactNeighborX="-101570" custLinFactNeighborY="-28618"/>
      <dgm:spPr>
        <a:solidFill>
          <a:srgbClr val="FFCC99"/>
        </a:solidFill>
        <a:ln>
          <a:solidFill>
            <a:srgbClr val="FFCC99"/>
          </a:solidFill>
        </a:ln>
      </dgm:spPr>
      <dgm:t>
        <a:bodyPr/>
        <a:lstStyle/>
        <a:p>
          <a:endParaRPr lang="es-MX"/>
        </a:p>
      </dgm:t>
    </dgm:pt>
    <dgm:pt modelId="{D029C630-864D-4F88-B35D-661828A05DD0}" type="pres">
      <dgm:prSet presAssocID="{BBF07083-C217-478C-A72B-C18E0F826A3D}" presName="ParentText" presStyleLbl="node1" presStyleIdx="0" presStyleCnt="2" custScaleX="220217" custScaleY="36930" custLinFactNeighborX="-50494" custLinFactNeighborY="-5246">
        <dgm:presLayoutVars>
          <dgm:chMax val="1"/>
          <dgm:chPref val="1"/>
          <dgm:bulletEnabled val="1"/>
        </dgm:presLayoutVars>
      </dgm:prSet>
      <dgm:spPr/>
      <dgm:t>
        <a:bodyPr/>
        <a:lstStyle/>
        <a:p>
          <a:endParaRPr lang="es-MX"/>
        </a:p>
      </dgm:t>
    </dgm:pt>
    <dgm:pt modelId="{79AA8B07-2D20-4897-8371-396CD3E367B2}" type="pres">
      <dgm:prSet presAssocID="{BBF07083-C217-478C-A72B-C18E0F826A3D}" presName="ChildText" presStyleLbl="revTx" presStyleIdx="0" presStyleCnt="2" custScaleX="501685" custScaleY="36354" custLinFactNeighborX="-60544" custLinFactNeighborY="39665">
        <dgm:presLayoutVars>
          <dgm:chMax val="0"/>
          <dgm:chPref val="0"/>
          <dgm:bulletEnabled val="1"/>
        </dgm:presLayoutVars>
      </dgm:prSet>
      <dgm:spPr/>
      <dgm:t>
        <a:bodyPr/>
        <a:lstStyle/>
        <a:p>
          <a:endParaRPr lang="es-MX"/>
        </a:p>
      </dgm:t>
    </dgm:pt>
    <dgm:pt modelId="{4CDE8E1F-CA3B-49DB-9634-7F0FB0AAC12A}" type="pres">
      <dgm:prSet presAssocID="{001B8814-6007-4055-8831-6E3C6773B111}" presName="sibTrans" presStyleCnt="0"/>
      <dgm:spPr/>
    </dgm:pt>
    <dgm:pt modelId="{4C384B79-8CC1-4FC4-A9AC-8C21E3E5C9B2}" type="pres">
      <dgm:prSet presAssocID="{D97646A4-7444-43AF-A70A-5B68BA561937}" presName="composite" presStyleCnt="0"/>
      <dgm:spPr/>
    </dgm:pt>
    <dgm:pt modelId="{DFB773DF-DA49-44BE-B300-DA39091A36CF}" type="pres">
      <dgm:prSet presAssocID="{D97646A4-7444-43AF-A70A-5B68BA561937}" presName="ParentText" presStyleLbl="node1" presStyleIdx="1" presStyleCnt="2" custScaleX="95651" custScaleY="43520" custLinFactX="-92643" custLinFactNeighborX="-100000" custLinFactNeighborY="8178">
        <dgm:presLayoutVars>
          <dgm:chMax val="1"/>
          <dgm:chPref val="1"/>
          <dgm:bulletEnabled val="1"/>
        </dgm:presLayoutVars>
      </dgm:prSet>
      <dgm:spPr/>
      <dgm:t>
        <a:bodyPr/>
        <a:lstStyle/>
        <a:p>
          <a:endParaRPr lang="es-MX"/>
        </a:p>
      </dgm:t>
    </dgm:pt>
    <dgm:pt modelId="{AE8522E9-F5F1-4651-B1C8-F3C91E494E29}" type="pres">
      <dgm:prSet presAssocID="{D97646A4-7444-43AF-A70A-5B68BA561937}" presName="FinalChildText" presStyleLbl="revTx" presStyleIdx="1" presStyleCnt="2" custScaleX="256218" custScaleY="44783" custLinFactX="-78132" custLinFactNeighborX="-100000" custLinFactNeighborY="11995">
        <dgm:presLayoutVars>
          <dgm:chMax val="0"/>
          <dgm:chPref val="0"/>
          <dgm:bulletEnabled val="1"/>
        </dgm:presLayoutVars>
      </dgm:prSet>
      <dgm:spPr/>
      <dgm:t>
        <a:bodyPr/>
        <a:lstStyle/>
        <a:p>
          <a:endParaRPr lang="es-MX"/>
        </a:p>
      </dgm:t>
    </dgm:pt>
  </dgm:ptLst>
  <dgm:cxnLst>
    <dgm:cxn modelId="{7C46A3B3-94C8-44F2-9520-846EAF83E192}" type="presOf" srcId="{D4D6ACB8-F356-4E77-9590-20124F7709B7}" destId="{AE8522E9-F5F1-4651-B1C8-F3C91E494E29}" srcOrd="0" destOrd="0" presId="urn:microsoft.com/office/officeart/2005/8/layout/StepDownProcess"/>
    <dgm:cxn modelId="{306131E1-C3EB-433B-AA84-758DA09A07E7}" type="presOf" srcId="{F5FBB46C-C9A4-4343-8958-DAFDD9B2BE70}" destId="{A5A3FA28-1D95-40F5-B3E4-4147C8086EC2}" srcOrd="0" destOrd="0" presId="urn:microsoft.com/office/officeart/2005/8/layout/StepDownProcess"/>
    <dgm:cxn modelId="{F5DDE3CC-167F-481E-B823-38D507AA6E15}" srcId="{D97646A4-7444-43AF-A70A-5B68BA561937}" destId="{5677BEB2-D99C-425C-98A7-5D1DFB09CDBF}" srcOrd="1" destOrd="0" parTransId="{912DCEA8-F2AC-4EE8-9EBA-F2E07B714D95}" sibTransId="{B716C3B8-4F58-4BA8-86F3-9E6ACDFF78A8}"/>
    <dgm:cxn modelId="{3842711F-8547-4AD7-BC76-B7FACDD6EDDD}" type="presOf" srcId="{21647A5F-0175-4662-8A27-7A7E317A44B0}" destId="{79AA8B07-2D20-4897-8371-396CD3E367B2}" srcOrd="0" destOrd="0" presId="urn:microsoft.com/office/officeart/2005/8/layout/StepDownProcess"/>
    <dgm:cxn modelId="{6C2517FF-190A-4597-AA3F-ED369D88D7D3}" srcId="{F5FBB46C-C9A4-4343-8958-DAFDD9B2BE70}" destId="{D97646A4-7444-43AF-A70A-5B68BA561937}" srcOrd="1" destOrd="0" parTransId="{B0C90C8C-D900-4E58-B4EB-DA144A3524FA}" sibTransId="{BD16C436-8989-4BEA-9050-2C5F1AB0E232}"/>
    <dgm:cxn modelId="{CFFF8063-C21D-4CA5-8EC2-34F5B9748D7F}" type="presOf" srcId="{5677BEB2-D99C-425C-98A7-5D1DFB09CDBF}" destId="{AE8522E9-F5F1-4651-B1C8-F3C91E494E29}" srcOrd="0" destOrd="1" presId="urn:microsoft.com/office/officeart/2005/8/layout/StepDownProcess"/>
    <dgm:cxn modelId="{57DABB3C-0818-4433-AD0E-4788F5499185}" srcId="{D97646A4-7444-43AF-A70A-5B68BA561937}" destId="{D4D6ACB8-F356-4E77-9590-20124F7709B7}" srcOrd="0" destOrd="0" parTransId="{EBA895E0-367F-492F-AC01-E31386E6A6BD}" sibTransId="{BFF1DB6F-2E8F-422C-BCD2-CAB1F3982316}"/>
    <dgm:cxn modelId="{E61491ED-C88A-4C15-8572-F358301DC26B}" type="presOf" srcId="{D97646A4-7444-43AF-A70A-5B68BA561937}" destId="{DFB773DF-DA49-44BE-B300-DA39091A36CF}" srcOrd="0" destOrd="0" presId="urn:microsoft.com/office/officeart/2005/8/layout/StepDownProcess"/>
    <dgm:cxn modelId="{C06AFA64-9517-4795-8F9A-2E0508F145BD}" srcId="{BBF07083-C217-478C-A72B-C18E0F826A3D}" destId="{21647A5F-0175-4662-8A27-7A7E317A44B0}" srcOrd="0" destOrd="0" parTransId="{545ECFE9-FD44-48CA-AA30-C29480B6DA27}" sibTransId="{C90D429C-F575-4863-9461-AF08BE6F56C8}"/>
    <dgm:cxn modelId="{DCDBBDE0-6BE1-4D56-94CE-1940168CB993}" type="presOf" srcId="{BBF07083-C217-478C-A72B-C18E0F826A3D}" destId="{D029C630-864D-4F88-B35D-661828A05DD0}" srcOrd="0" destOrd="0" presId="urn:microsoft.com/office/officeart/2005/8/layout/StepDownProcess"/>
    <dgm:cxn modelId="{77F3CFDD-0C4F-4C6A-A929-B1CD79136DF7}" srcId="{F5FBB46C-C9A4-4343-8958-DAFDD9B2BE70}" destId="{BBF07083-C217-478C-A72B-C18E0F826A3D}" srcOrd="0" destOrd="0" parTransId="{DB6E28A7-A5F9-4F20-8EAD-60CDC0FC5C45}" sibTransId="{001B8814-6007-4055-8831-6E3C6773B111}"/>
    <dgm:cxn modelId="{B43896E8-A6BB-4B92-B299-21356B467373}" type="presParOf" srcId="{A5A3FA28-1D95-40F5-B3E4-4147C8086EC2}" destId="{4EC02221-1F27-45C2-AED0-71DCC347BC82}" srcOrd="0" destOrd="0" presId="urn:microsoft.com/office/officeart/2005/8/layout/StepDownProcess"/>
    <dgm:cxn modelId="{431DA990-850A-478D-8C00-08B6A1AFCEE6}" type="presParOf" srcId="{4EC02221-1F27-45C2-AED0-71DCC347BC82}" destId="{9B6F3180-4119-43DB-9C5B-5289E80D5E15}" srcOrd="0" destOrd="0" presId="urn:microsoft.com/office/officeart/2005/8/layout/StepDownProcess"/>
    <dgm:cxn modelId="{1B1A14C3-8840-4705-8D24-002BBB3241D2}" type="presParOf" srcId="{4EC02221-1F27-45C2-AED0-71DCC347BC82}" destId="{D029C630-864D-4F88-B35D-661828A05DD0}" srcOrd="1" destOrd="0" presId="urn:microsoft.com/office/officeart/2005/8/layout/StepDownProcess"/>
    <dgm:cxn modelId="{BBBEA53A-77AA-494B-BF86-D128C454D7EE}" type="presParOf" srcId="{4EC02221-1F27-45C2-AED0-71DCC347BC82}" destId="{79AA8B07-2D20-4897-8371-396CD3E367B2}" srcOrd="2" destOrd="0" presId="urn:microsoft.com/office/officeart/2005/8/layout/StepDownProcess"/>
    <dgm:cxn modelId="{94C3155A-0630-4172-9CCD-30C228743864}" type="presParOf" srcId="{A5A3FA28-1D95-40F5-B3E4-4147C8086EC2}" destId="{4CDE8E1F-CA3B-49DB-9634-7F0FB0AAC12A}" srcOrd="1" destOrd="0" presId="urn:microsoft.com/office/officeart/2005/8/layout/StepDownProcess"/>
    <dgm:cxn modelId="{F6C450AF-2CC9-4E68-B623-9E4754F35949}" type="presParOf" srcId="{A5A3FA28-1D95-40F5-B3E4-4147C8086EC2}" destId="{4C384B79-8CC1-4FC4-A9AC-8C21E3E5C9B2}" srcOrd="2" destOrd="0" presId="urn:microsoft.com/office/officeart/2005/8/layout/StepDownProcess"/>
    <dgm:cxn modelId="{9DBAFB4F-AB93-4E67-97A5-79AD7ABEE7B8}" type="presParOf" srcId="{4C384B79-8CC1-4FC4-A9AC-8C21E3E5C9B2}" destId="{DFB773DF-DA49-44BE-B300-DA39091A36CF}" srcOrd="0" destOrd="0" presId="urn:microsoft.com/office/officeart/2005/8/layout/StepDownProcess"/>
    <dgm:cxn modelId="{7C9C1AC6-874D-4320-A183-B8CB638AAA13}" type="presParOf" srcId="{4C384B79-8CC1-4FC4-A9AC-8C21E3E5C9B2}" destId="{AE8522E9-F5F1-4651-B1C8-F3C91E494E29}"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946B27-D9B9-446B-9994-C76820EE9E5C}" type="doc">
      <dgm:prSet loTypeId="urn:microsoft.com/office/officeart/2005/8/layout/hProcess4" loCatId="process" qsTypeId="urn:microsoft.com/office/officeart/2005/8/quickstyle/simple1" qsCatId="simple" csTypeId="urn:microsoft.com/office/officeart/2005/8/colors/accent4_2" csCatId="accent4" phldr="1"/>
      <dgm:spPr/>
      <dgm:t>
        <a:bodyPr/>
        <a:lstStyle/>
        <a:p>
          <a:endParaRPr lang="es-MX"/>
        </a:p>
      </dgm:t>
    </dgm:pt>
    <dgm:pt modelId="{DE0653AB-DA80-48E4-9206-5211107980AA}">
      <dgm:prSet phldrT="[Texto]">
        <dgm:style>
          <a:lnRef idx="2">
            <a:schemeClr val="accent5"/>
          </a:lnRef>
          <a:fillRef idx="1">
            <a:schemeClr val="lt1"/>
          </a:fillRef>
          <a:effectRef idx="0">
            <a:schemeClr val="accent5"/>
          </a:effectRef>
          <a:fontRef idx="minor">
            <a:schemeClr val="dk1"/>
          </a:fontRef>
        </dgm:style>
      </dgm:prSet>
      <dgm:spPr/>
      <dgm:t>
        <a:bodyPr/>
        <a:lstStyle/>
        <a:p>
          <a:pPr algn="ctr"/>
          <a:r>
            <a:rPr lang="es-MX" dirty="0" smtClean="0"/>
            <a:t>Constitución prohibía la reelección inmediata presidencial y la diferida después de dos ejercicios de gobierno (art. 147)</a:t>
          </a:r>
          <a:endParaRPr lang="es-MX" dirty="0"/>
        </a:p>
      </dgm:t>
    </dgm:pt>
    <dgm:pt modelId="{F79838F9-A4CF-4A27-A430-B77BEEA8CAF4}" type="parTrans" cxnId="{6772B3B8-A2AA-4CE0-B739-52D3BD4306A8}">
      <dgm:prSet/>
      <dgm:spPr/>
      <dgm:t>
        <a:bodyPr/>
        <a:lstStyle/>
        <a:p>
          <a:endParaRPr lang="es-MX"/>
        </a:p>
      </dgm:t>
    </dgm:pt>
    <dgm:pt modelId="{090F0D14-0061-4112-AC6F-B2D8A553A6E4}" type="sibTrans" cxnId="{6772B3B8-A2AA-4CE0-B739-52D3BD4306A8}">
      <dgm:prSet/>
      <dgm:spPr/>
      <dgm:t>
        <a:bodyPr/>
        <a:lstStyle/>
        <a:p>
          <a:endParaRPr lang="es-MX"/>
        </a:p>
      </dgm:t>
    </dgm:pt>
    <dgm:pt modelId="{5D7AEFE7-6A03-45F2-A6A2-00B131AB43E6}">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MX" dirty="0" smtClean="0">
              <a:solidFill>
                <a:schemeClr val="tx1"/>
              </a:solidFill>
            </a:rPr>
            <a:t>2014</a:t>
          </a:r>
        </a:p>
        <a:p>
          <a:r>
            <a:rPr lang="es-MX" dirty="0" smtClean="0">
              <a:solidFill>
                <a:schemeClr val="tx1"/>
              </a:solidFill>
            </a:rPr>
            <a:t>Reforma constitucional </a:t>
          </a:r>
          <a:endParaRPr lang="es-MX" dirty="0">
            <a:solidFill>
              <a:schemeClr val="tx1"/>
            </a:solidFill>
          </a:endParaRPr>
        </a:p>
      </dgm:t>
    </dgm:pt>
    <dgm:pt modelId="{4FB0EC1B-4297-4EF5-87C4-582B06BC074A}" type="parTrans" cxnId="{3C4D7BC9-6E7A-4EF2-8875-BC63A729D34E}">
      <dgm:prSet/>
      <dgm:spPr/>
      <dgm:t>
        <a:bodyPr/>
        <a:lstStyle/>
        <a:p>
          <a:endParaRPr lang="es-MX"/>
        </a:p>
      </dgm:t>
    </dgm:pt>
    <dgm:pt modelId="{926473F2-217F-473D-B5E9-E48A8942EF22}" type="sibTrans" cxnId="{3C4D7BC9-6E7A-4EF2-8875-BC63A729D34E}">
      <dgm:prSet/>
      <dgm:spPr/>
      <dgm:t>
        <a:bodyPr/>
        <a:lstStyle/>
        <a:p>
          <a:endParaRPr lang="es-MX"/>
        </a:p>
      </dgm:t>
    </dgm:pt>
    <dgm:pt modelId="{A7E4DC15-6C97-4570-8CE3-1950E756BD75}">
      <dgm:prSet phldrT="[Texto]">
        <dgm:style>
          <a:lnRef idx="2">
            <a:schemeClr val="accent5"/>
          </a:lnRef>
          <a:fillRef idx="1">
            <a:schemeClr val="lt1"/>
          </a:fillRef>
          <a:effectRef idx="0">
            <a:schemeClr val="accent5"/>
          </a:effectRef>
          <a:fontRef idx="minor">
            <a:schemeClr val="dk1"/>
          </a:fontRef>
        </dgm:style>
      </dgm:prSet>
      <dgm:spPr/>
      <dgm:t>
        <a:bodyPr/>
        <a:lstStyle/>
        <a:p>
          <a:r>
            <a:rPr lang="es-MX" dirty="0" smtClean="0"/>
            <a:t>Elimina restricción del art. 147 para permitir la reelección indefinida</a:t>
          </a:r>
          <a:endParaRPr lang="es-MX" dirty="0"/>
        </a:p>
      </dgm:t>
    </dgm:pt>
    <dgm:pt modelId="{7C605B34-6223-4579-8798-04E58AF4356A}" type="parTrans" cxnId="{42346248-724B-41D4-B4AD-F9B05B022CB8}">
      <dgm:prSet/>
      <dgm:spPr/>
      <dgm:t>
        <a:bodyPr/>
        <a:lstStyle/>
        <a:p>
          <a:endParaRPr lang="es-MX"/>
        </a:p>
      </dgm:t>
    </dgm:pt>
    <dgm:pt modelId="{9D0636F4-832F-4BBA-8A7D-88560F86B145}" type="sibTrans" cxnId="{42346248-724B-41D4-B4AD-F9B05B022CB8}">
      <dgm:prSet/>
      <dgm:spPr/>
      <dgm:t>
        <a:bodyPr/>
        <a:lstStyle/>
        <a:p>
          <a:endParaRPr lang="es-MX"/>
        </a:p>
      </dgm:t>
    </dgm:pt>
    <dgm:pt modelId="{3EDD45CA-ACBA-4C91-BE22-7FF47BFA51CC}">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MX" dirty="0" smtClean="0">
              <a:solidFill>
                <a:schemeClr val="tx1"/>
              </a:solidFill>
            </a:rPr>
            <a:t>Daniel Ortega promovió un amparo ante la Sala Constitucional de la Suprema Corte  en 2009</a:t>
          </a:r>
        </a:p>
      </dgm:t>
    </dgm:pt>
    <dgm:pt modelId="{50687F43-F759-4E5A-A46D-D368CDB0D644}" type="sibTrans" cxnId="{88F12955-CFDB-4228-90FB-F78986B28D59}">
      <dgm:prSet/>
      <dgm:spPr>
        <a:solidFill>
          <a:schemeClr val="bg1"/>
        </a:solidFill>
        <a:ln>
          <a:solidFill>
            <a:schemeClr val="bg1"/>
          </a:solidFill>
        </a:ln>
      </dgm:spPr>
      <dgm:t>
        <a:bodyPr/>
        <a:lstStyle/>
        <a:p>
          <a:endParaRPr lang="es-MX"/>
        </a:p>
      </dgm:t>
    </dgm:pt>
    <dgm:pt modelId="{3C2C3CEC-4015-4583-B40C-1D0CC140A760}" type="parTrans" cxnId="{88F12955-CFDB-4228-90FB-F78986B28D59}">
      <dgm:prSet/>
      <dgm:spPr/>
      <dgm:t>
        <a:bodyPr/>
        <a:lstStyle/>
        <a:p>
          <a:endParaRPr lang="es-MX"/>
        </a:p>
      </dgm:t>
    </dgm:pt>
    <dgm:pt modelId="{36B75E40-DF6F-4712-99F6-5B0EA2173D23}" type="pres">
      <dgm:prSet presAssocID="{9C946B27-D9B9-446B-9994-C76820EE9E5C}" presName="Name0" presStyleCnt="0">
        <dgm:presLayoutVars>
          <dgm:dir/>
          <dgm:animLvl val="lvl"/>
          <dgm:resizeHandles val="exact"/>
        </dgm:presLayoutVars>
      </dgm:prSet>
      <dgm:spPr/>
      <dgm:t>
        <a:bodyPr/>
        <a:lstStyle/>
        <a:p>
          <a:endParaRPr lang="es-ES"/>
        </a:p>
      </dgm:t>
    </dgm:pt>
    <dgm:pt modelId="{8A4A3432-CBCD-4D59-8278-A231608B9EAD}" type="pres">
      <dgm:prSet presAssocID="{9C946B27-D9B9-446B-9994-C76820EE9E5C}" presName="tSp" presStyleCnt="0"/>
      <dgm:spPr/>
    </dgm:pt>
    <dgm:pt modelId="{7BFF85A1-53AD-4BA5-B59E-612CDBE0DE8D}" type="pres">
      <dgm:prSet presAssocID="{9C946B27-D9B9-446B-9994-C76820EE9E5C}" presName="bSp" presStyleCnt="0"/>
      <dgm:spPr/>
    </dgm:pt>
    <dgm:pt modelId="{B7E10940-4ED4-4EFD-87B5-97E7F926FB81}" type="pres">
      <dgm:prSet presAssocID="{9C946B27-D9B9-446B-9994-C76820EE9E5C}" presName="process" presStyleCnt="0"/>
      <dgm:spPr/>
    </dgm:pt>
    <dgm:pt modelId="{FB1F06D5-1A7E-49C5-A103-3E62876E7A9C}" type="pres">
      <dgm:prSet presAssocID="{3EDD45CA-ACBA-4C91-BE22-7FF47BFA51CC}" presName="composite1" presStyleCnt="0"/>
      <dgm:spPr/>
    </dgm:pt>
    <dgm:pt modelId="{D29B9552-5F21-4107-B85C-E60A69E0B81B}" type="pres">
      <dgm:prSet presAssocID="{3EDD45CA-ACBA-4C91-BE22-7FF47BFA51CC}" presName="dummyNode1" presStyleLbl="node1" presStyleIdx="0" presStyleCnt="2"/>
      <dgm:spPr/>
    </dgm:pt>
    <dgm:pt modelId="{9F6D3C2C-DE7A-4C8A-8B75-F06D98DC9856}" type="pres">
      <dgm:prSet presAssocID="{3EDD45CA-ACBA-4C91-BE22-7FF47BFA51CC}" presName="childNode1" presStyleLbl="bgAcc1" presStyleIdx="0" presStyleCnt="2" custScaleY="54198" custLinFactNeighborX="1705" custLinFactNeighborY="-22025">
        <dgm:presLayoutVars>
          <dgm:bulletEnabled val="1"/>
        </dgm:presLayoutVars>
      </dgm:prSet>
      <dgm:spPr/>
      <dgm:t>
        <a:bodyPr/>
        <a:lstStyle/>
        <a:p>
          <a:endParaRPr lang="es-MX"/>
        </a:p>
      </dgm:t>
    </dgm:pt>
    <dgm:pt modelId="{BA6EB51D-472A-46BC-9B57-2C4E16101C34}" type="pres">
      <dgm:prSet presAssocID="{3EDD45CA-ACBA-4C91-BE22-7FF47BFA51CC}" presName="childNode1tx" presStyleLbl="bgAcc1" presStyleIdx="0" presStyleCnt="2">
        <dgm:presLayoutVars>
          <dgm:bulletEnabled val="1"/>
        </dgm:presLayoutVars>
      </dgm:prSet>
      <dgm:spPr/>
      <dgm:t>
        <a:bodyPr/>
        <a:lstStyle/>
        <a:p>
          <a:endParaRPr lang="es-MX"/>
        </a:p>
      </dgm:t>
    </dgm:pt>
    <dgm:pt modelId="{9C2A93F9-E63A-4991-A558-95C513042EE9}" type="pres">
      <dgm:prSet presAssocID="{3EDD45CA-ACBA-4C91-BE22-7FF47BFA51CC}" presName="parentNode1" presStyleLbl="node1" presStyleIdx="0" presStyleCnt="2" custScaleX="95007" custScaleY="175654" custLinFactNeighborX="-80133" custLinFactNeighborY="7646">
        <dgm:presLayoutVars>
          <dgm:chMax val="1"/>
          <dgm:bulletEnabled val="1"/>
        </dgm:presLayoutVars>
      </dgm:prSet>
      <dgm:spPr/>
      <dgm:t>
        <a:bodyPr/>
        <a:lstStyle/>
        <a:p>
          <a:endParaRPr lang="es-ES"/>
        </a:p>
      </dgm:t>
    </dgm:pt>
    <dgm:pt modelId="{8BE5AEEE-DAC5-40E9-BFEE-3B052849B931}" type="pres">
      <dgm:prSet presAssocID="{3EDD45CA-ACBA-4C91-BE22-7FF47BFA51CC}" presName="connSite1" presStyleCnt="0"/>
      <dgm:spPr/>
    </dgm:pt>
    <dgm:pt modelId="{7786D191-0111-49B6-B923-0E70467F9A3D}" type="pres">
      <dgm:prSet presAssocID="{50687F43-F759-4E5A-A46D-D368CDB0D644}" presName="Name9" presStyleLbl="sibTrans2D1" presStyleIdx="0" presStyleCnt="1" custAng="17141782" custScaleX="8466" custScaleY="24836" custLinFactNeighborX="-50062" custLinFactNeighborY="-18738"/>
      <dgm:spPr/>
      <dgm:t>
        <a:bodyPr/>
        <a:lstStyle/>
        <a:p>
          <a:endParaRPr lang="es-ES"/>
        </a:p>
      </dgm:t>
    </dgm:pt>
    <dgm:pt modelId="{1D50FAFC-5F28-4CED-8E8E-859B3626DE2A}" type="pres">
      <dgm:prSet presAssocID="{5D7AEFE7-6A03-45F2-A6A2-00B131AB43E6}" presName="composite2" presStyleCnt="0"/>
      <dgm:spPr/>
    </dgm:pt>
    <dgm:pt modelId="{982C0599-C723-4ACE-AE5E-6F0BD377BAE7}" type="pres">
      <dgm:prSet presAssocID="{5D7AEFE7-6A03-45F2-A6A2-00B131AB43E6}" presName="dummyNode2" presStyleLbl="node1" presStyleIdx="0" presStyleCnt="2"/>
      <dgm:spPr/>
    </dgm:pt>
    <dgm:pt modelId="{EA0B81B6-336A-4163-A443-3913427B0157}" type="pres">
      <dgm:prSet presAssocID="{5D7AEFE7-6A03-45F2-A6A2-00B131AB43E6}" presName="childNode2" presStyleLbl="bgAcc1" presStyleIdx="1" presStyleCnt="2" custScaleY="35237" custLinFactNeighborX="79532" custLinFactNeighborY="57653">
        <dgm:presLayoutVars>
          <dgm:bulletEnabled val="1"/>
        </dgm:presLayoutVars>
      </dgm:prSet>
      <dgm:spPr/>
      <dgm:t>
        <a:bodyPr/>
        <a:lstStyle/>
        <a:p>
          <a:endParaRPr lang="es-MX"/>
        </a:p>
      </dgm:t>
    </dgm:pt>
    <dgm:pt modelId="{7AA5B2F4-6700-448F-B6A8-7AFBC9A41A21}" type="pres">
      <dgm:prSet presAssocID="{5D7AEFE7-6A03-45F2-A6A2-00B131AB43E6}" presName="childNode2tx" presStyleLbl="bgAcc1" presStyleIdx="1" presStyleCnt="2">
        <dgm:presLayoutVars>
          <dgm:bulletEnabled val="1"/>
        </dgm:presLayoutVars>
      </dgm:prSet>
      <dgm:spPr/>
      <dgm:t>
        <a:bodyPr/>
        <a:lstStyle/>
        <a:p>
          <a:endParaRPr lang="es-MX"/>
        </a:p>
      </dgm:t>
    </dgm:pt>
    <dgm:pt modelId="{8464B4EC-88DC-4041-9884-89CE6C1A05F8}" type="pres">
      <dgm:prSet presAssocID="{5D7AEFE7-6A03-45F2-A6A2-00B131AB43E6}" presName="parentNode2" presStyleLbl="node1" presStyleIdx="1" presStyleCnt="2" custScaleX="66980" custLinFactY="100000" custLinFactNeighborX="-56393" custLinFactNeighborY="156439">
        <dgm:presLayoutVars>
          <dgm:chMax val="0"/>
          <dgm:bulletEnabled val="1"/>
        </dgm:presLayoutVars>
      </dgm:prSet>
      <dgm:spPr/>
      <dgm:t>
        <a:bodyPr/>
        <a:lstStyle/>
        <a:p>
          <a:endParaRPr lang="es-MX"/>
        </a:p>
      </dgm:t>
    </dgm:pt>
    <dgm:pt modelId="{A9B60967-4D86-4289-BD0D-B6CEE794B5DC}" type="pres">
      <dgm:prSet presAssocID="{5D7AEFE7-6A03-45F2-A6A2-00B131AB43E6}" presName="connSite2" presStyleCnt="0"/>
      <dgm:spPr/>
    </dgm:pt>
  </dgm:ptLst>
  <dgm:cxnLst>
    <dgm:cxn modelId="{33D67F1C-D48B-44A3-99B8-1C5CCBF6DAAA}" type="presOf" srcId="{DE0653AB-DA80-48E4-9206-5211107980AA}" destId="{BA6EB51D-472A-46BC-9B57-2C4E16101C34}" srcOrd="1" destOrd="0" presId="urn:microsoft.com/office/officeart/2005/8/layout/hProcess4"/>
    <dgm:cxn modelId="{88F12955-CFDB-4228-90FB-F78986B28D59}" srcId="{9C946B27-D9B9-446B-9994-C76820EE9E5C}" destId="{3EDD45CA-ACBA-4C91-BE22-7FF47BFA51CC}" srcOrd="0" destOrd="0" parTransId="{3C2C3CEC-4015-4583-B40C-1D0CC140A760}" sibTransId="{50687F43-F759-4E5A-A46D-D368CDB0D644}"/>
    <dgm:cxn modelId="{EAED4D0E-2452-4A6D-ACB4-888B6CDAD6A9}" type="presOf" srcId="{3EDD45CA-ACBA-4C91-BE22-7FF47BFA51CC}" destId="{9C2A93F9-E63A-4991-A558-95C513042EE9}" srcOrd="0" destOrd="0" presId="urn:microsoft.com/office/officeart/2005/8/layout/hProcess4"/>
    <dgm:cxn modelId="{DC5B4D12-E728-480A-9D76-46F35BF67D52}" type="presOf" srcId="{A7E4DC15-6C97-4570-8CE3-1950E756BD75}" destId="{7AA5B2F4-6700-448F-B6A8-7AFBC9A41A21}" srcOrd="1" destOrd="0" presId="urn:microsoft.com/office/officeart/2005/8/layout/hProcess4"/>
    <dgm:cxn modelId="{6772B3B8-A2AA-4CE0-B739-52D3BD4306A8}" srcId="{3EDD45CA-ACBA-4C91-BE22-7FF47BFA51CC}" destId="{DE0653AB-DA80-48E4-9206-5211107980AA}" srcOrd="0" destOrd="0" parTransId="{F79838F9-A4CF-4A27-A430-B77BEEA8CAF4}" sibTransId="{090F0D14-0061-4112-AC6F-B2D8A553A6E4}"/>
    <dgm:cxn modelId="{7DDBD6E6-C327-4797-99DC-9BB6B0BF26CA}" type="presOf" srcId="{A7E4DC15-6C97-4570-8CE3-1950E756BD75}" destId="{EA0B81B6-336A-4163-A443-3913427B0157}" srcOrd="0" destOrd="0" presId="urn:microsoft.com/office/officeart/2005/8/layout/hProcess4"/>
    <dgm:cxn modelId="{8ACE4B6F-2F74-41D3-A946-842FC5B715F4}" type="presOf" srcId="{5D7AEFE7-6A03-45F2-A6A2-00B131AB43E6}" destId="{8464B4EC-88DC-4041-9884-89CE6C1A05F8}" srcOrd="0" destOrd="0" presId="urn:microsoft.com/office/officeart/2005/8/layout/hProcess4"/>
    <dgm:cxn modelId="{42346248-724B-41D4-B4AD-F9B05B022CB8}" srcId="{5D7AEFE7-6A03-45F2-A6A2-00B131AB43E6}" destId="{A7E4DC15-6C97-4570-8CE3-1950E756BD75}" srcOrd="0" destOrd="0" parTransId="{7C605B34-6223-4579-8798-04E58AF4356A}" sibTransId="{9D0636F4-832F-4BBA-8A7D-88560F86B145}"/>
    <dgm:cxn modelId="{2E2D9835-A47B-4067-B7AF-0FFC192611FA}" type="presOf" srcId="{50687F43-F759-4E5A-A46D-D368CDB0D644}" destId="{7786D191-0111-49B6-B923-0E70467F9A3D}" srcOrd="0" destOrd="0" presId="urn:microsoft.com/office/officeart/2005/8/layout/hProcess4"/>
    <dgm:cxn modelId="{B77AB0C9-D1E4-49C3-A764-201A3FCBC162}" type="presOf" srcId="{9C946B27-D9B9-446B-9994-C76820EE9E5C}" destId="{36B75E40-DF6F-4712-99F6-5B0EA2173D23}" srcOrd="0" destOrd="0" presId="urn:microsoft.com/office/officeart/2005/8/layout/hProcess4"/>
    <dgm:cxn modelId="{7C3E7AD1-6548-48ED-AF15-1C7995879986}" type="presOf" srcId="{DE0653AB-DA80-48E4-9206-5211107980AA}" destId="{9F6D3C2C-DE7A-4C8A-8B75-F06D98DC9856}" srcOrd="0" destOrd="0" presId="urn:microsoft.com/office/officeart/2005/8/layout/hProcess4"/>
    <dgm:cxn modelId="{3C4D7BC9-6E7A-4EF2-8875-BC63A729D34E}" srcId="{9C946B27-D9B9-446B-9994-C76820EE9E5C}" destId="{5D7AEFE7-6A03-45F2-A6A2-00B131AB43E6}" srcOrd="1" destOrd="0" parTransId="{4FB0EC1B-4297-4EF5-87C4-582B06BC074A}" sibTransId="{926473F2-217F-473D-B5E9-E48A8942EF22}"/>
    <dgm:cxn modelId="{525DD77D-EA16-48FF-A6B0-DE1CC4C05B03}" type="presParOf" srcId="{36B75E40-DF6F-4712-99F6-5B0EA2173D23}" destId="{8A4A3432-CBCD-4D59-8278-A231608B9EAD}" srcOrd="0" destOrd="0" presId="urn:microsoft.com/office/officeart/2005/8/layout/hProcess4"/>
    <dgm:cxn modelId="{3FA25360-A6D0-41AA-BB5C-916871BD9B78}" type="presParOf" srcId="{36B75E40-DF6F-4712-99F6-5B0EA2173D23}" destId="{7BFF85A1-53AD-4BA5-B59E-612CDBE0DE8D}" srcOrd="1" destOrd="0" presId="urn:microsoft.com/office/officeart/2005/8/layout/hProcess4"/>
    <dgm:cxn modelId="{FDB39C86-2EBD-44A0-A8F8-28B2436A2938}" type="presParOf" srcId="{36B75E40-DF6F-4712-99F6-5B0EA2173D23}" destId="{B7E10940-4ED4-4EFD-87B5-97E7F926FB81}" srcOrd="2" destOrd="0" presId="urn:microsoft.com/office/officeart/2005/8/layout/hProcess4"/>
    <dgm:cxn modelId="{383A6409-E346-44C1-AD89-1FA2F872E36D}" type="presParOf" srcId="{B7E10940-4ED4-4EFD-87B5-97E7F926FB81}" destId="{FB1F06D5-1A7E-49C5-A103-3E62876E7A9C}" srcOrd="0" destOrd="0" presId="urn:microsoft.com/office/officeart/2005/8/layout/hProcess4"/>
    <dgm:cxn modelId="{ACFD7828-CF15-49B7-AE3B-5DE1C586F55B}" type="presParOf" srcId="{FB1F06D5-1A7E-49C5-A103-3E62876E7A9C}" destId="{D29B9552-5F21-4107-B85C-E60A69E0B81B}" srcOrd="0" destOrd="0" presId="urn:microsoft.com/office/officeart/2005/8/layout/hProcess4"/>
    <dgm:cxn modelId="{69C07451-F9F5-4926-A0CF-8FB3DFEF492B}" type="presParOf" srcId="{FB1F06D5-1A7E-49C5-A103-3E62876E7A9C}" destId="{9F6D3C2C-DE7A-4C8A-8B75-F06D98DC9856}" srcOrd="1" destOrd="0" presId="urn:microsoft.com/office/officeart/2005/8/layout/hProcess4"/>
    <dgm:cxn modelId="{0480BF83-4C91-4DA7-AF98-E98F6A9C6EDF}" type="presParOf" srcId="{FB1F06D5-1A7E-49C5-A103-3E62876E7A9C}" destId="{BA6EB51D-472A-46BC-9B57-2C4E16101C34}" srcOrd="2" destOrd="0" presId="urn:microsoft.com/office/officeart/2005/8/layout/hProcess4"/>
    <dgm:cxn modelId="{F071FC4F-9D30-4924-956F-B19FE1C3A111}" type="presParOf" srcId="{FB1F06D5-1A7E-49C5-A103-3E62876E7A9C}" destId="{9C2A93F9-E63A-4991-A558-95C513042EE9}" srcOrd="3" destOrd="0" presId="urn:microsoft.com/office/officeart/2005/8/layout/hProcess4"/>
    <dgm:cxn modelId="{A32BA97A-6A48-479A-B78A-3FCBA71ABFC6}" type="presParOf" srcId="{FB1F06D5-1A7E-49C5-A103-3E62876E7A9C}" destId="{8BE5AEEE-DAC5-40E9-BFEE-3B052849B931}" srcOrd="4" destOrd="0" presId="urn:microsoft.com/office/officeart/2005/8/layout/hProcess4"/>
    <dgm:cxn modelId="{D5796AE3-8603-49AE-98B4-C5B01EEB1C73}" type="presParOf" srcId="{B7E10940-4ED4-4EFD-87B5-97E7F926FB81}" destId="{7786D191-0111-49B6-B923-0E70467F9A3D}" srcOrd="1" destOrd="0" presId="urn:microsoft.com/office/officeart/2005/8/layout/hProcess4"/>
    <dgm:cxn modelId="{6836CA11-1CD5-4325-B603-C0B3E6850632}" type="presParOf" srcId="{B7E10940-4ED4-4EFD-87B5-97E7F926FB81}" destId="{1D50FAFC-5F28-4CED-8E8E-859B3626DE2A}" srcOrd="2" destOrd="0" presId="urn:microsoft.com/office/officeart/2005/8/layout/hProcess4"/>
    <dgm:cxn modelId="{0021F447-0136-4ED9-A899-172B706262EF}" type="presParOf" srcId="{1D50FAFC-5F28-4CED-8E8E-859B3626DE2A}" destId="{982C0599-C723-4ACE-AE5E-6F0BD377BAE7}" srcOrd="0" destOrd="0" presId="urn:microsoft.com/office/officeart/2005/8/layout/hProcess4"/>
    <dgm:cxn modelId="{EC954FF6-42F0-4199-8C34-99F6ED6508B6}" type="presParOf" srcId="{1D50FAFC-5F28-4CED-8E8E-859B3626DE2A}" destId="{EA0B81B6-336A-4163-A443-3913427B0157}" srcOrd="1" destOrd="0" presId="urn:microsoft.com/office/officeart/2005/8/layout/hProcess4"/>
    <dgm:cxn modelId="{324A7AB1-A4B5-4B36-9BE9-ACBF11F1B331}" type="presParOf" srcId="{1D50FAFC-5F28-4CED-8E8E-859B3626DE2A}" destId="{7AA5B2F4-6700-448F-B6A8-7AFBC9A41A21}" srcOrd="2" destOrd="0" presId="urn:microsoft.com/office/officeart/2005/8/layout/hProcess4"/>
    <dgm:cxn modelId="{2253FF69-9551-4B8E-852B-1CCB9C929213}" type="presParOf" srcId="{1D50FAFC-5F28-4CED-8E8E-859B3626DE2A}" destId="{8464B4EC-88DC-4041-9884-89CE6C1A05F8}" srcOrd="3" destOrd="0" presId="urn:microsoft.com/office/officeart/2005/8/layout/hProcess4"/>
    <dgm:cxn modelId="{7A1944D5-FF1D-4156-940D-C39B787FD395}" type="presParOf" srcId="{1D50FAFC-5F28-4CED-8E8E-859B3626DE2A}" destId="{A9B60967-4D86-4289-BD0D-B6CEE794B5D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419A3A-6D8A-4125-AF46-4024919BE06F}"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s-MX"/>
        </a:p>
      </dgm:t>
    </dgm:pt>
    <dgm:pt modelId="{1B7315A1-1EDF-490C-A99A-7D7020FED9B3}">
      <dgm:prSet phldrT="[Texto]"/>
      <dgm:spPr>
        <a:ln>
          <a:solidFill>
            <a:schemeClr val="accent5">
              <a:lumMod val="90000"/>
            </a:schemeClr>
          </a:solidFill>
        </a:ln>
      </dgm:spPr>
      <dgm:t>
        <a:bodyPr/>
        <a:lstStyle/>
        <a:p>
          <a:r>
            <a:rPr lang="es-MX" sz="1300" dirty="0" smtClean="0"/>
            <a:t>Referéndum fallido, 2007</a:t>
          </a:r>
          <a:endParaRPr lang="es-MX" sz="1300" dirty="0"/>
        </a:p>
      </dgm:t>
    </dgm:pt>
    <dgm:pt modelId="{5ECB9BAE-ED57-429D-BCCB-CAC3D88E052E}" type="parTrans" cxnId="{6C12CA49-3E03-4F78-8895-F5C05195F7E6}">
      <dgm:prSet/>
      <dgm:spPr/>
      <dgm:t>
        <a:bodyPr/>
        <a:lstStyle/>
        <a:p>
          <a:endParaRPr lang="es-MX"/>
        </a:p>
      </dgm:t>
    </dgm:pt>
    <dgm:pt modelId="{37036298-EB65-4A52-964B-CD337FD10BBD}" type="sibTrans" cxnId="{6C12CA49-3E03-4F78-8895-F5C05195F7E6}">
      <dgm:prSet/>
      <dgm:spPr/>
      <dgm:t>
        <a:bodyPr/>
        <a:lstStyle/>
        <a:p>
          <a:endParaRPr lang="es-MX"/>
        </a:p>
      </dgm:t>
    </dgm:pt>
    <dgm:pt modelId="{C2AE4F77-45A8-4957-A026-5C852EE007AE}">
      <dgm:prSet phldrT="[Texto]"/>
      <dgm:spPr>
        <a:ln>
          <a:solidFill>
            <a:schemeClr val="accent5">
              <a:lumMod val="90000"/>
            </a:schemeClr>
          </a:solidFill>
        </a:ln>
      </dgm:spPr>
      <dgm:t>
        <a:bodyPr/>
        <a:lstStyle/>
        <a:p>
          <a:r>
            <a:rPr lang="es-MX" sz="1300" dirty="0" smtClean="0"/>
            <a:t>Referéndum exitoso, 2009</a:t>
          </a:r>
          <a:endParaRPr lang="es-MX" sz="1300" dirty="0"/>
        </a:p>
      </dgm:t>
    </dgm:pt>
    <dgm:pt modelId="{C0AB94E2-202C-47DD-AE83-AA7D1958004F}" type="parTrans" cxnId="{A96F0B6F-4404-4265-83C9-2CB09868DD57}">
      <dgm:prSet/>
      <dgm:spPr/>
      <dgm:t>
        <a:bodyPr/>
        <a:lstStyle/>
        <a:p>
          <a:endParaRPr lang="es-MX"/>
        </a:p>
      </dgm:t>
    </dgm:pt>
    <dgm:pt modelId="{B6D3E9D7-71E4-4777-8EA0-FF4AFDCAC59B}" type="sibTrans" cxnId="{A96F0B6F-4404-4265-83C9-2CB09868DD57}">
      <dgm:prSet/>
      <dgm:spPr/>
      <dgm:t>
        <a:bodyPr/>
        <a:lstStyle/>
        <a:p>
          <a:endParaRPr lang="es-MX"/>
        </a:p>
      </dgm:t>
    </dgm:pt>
    <dgm:pt modelId="{ED88DE3F-076D-4251-BE52-D125DD9F15FE}">
      <dgm:prSet phldrT="[Texto]" custT="1"/>
      <dgm:spPr>
        <a:ln>
          <a:solidFill>
            <a:schemeClr val="accent5">
              <a:lumMod val="90000"/>
            </a:schemeClr>
          </a:solidFill>
        </a:ln>
      </dgm:spPr>
      <dgm:t>
        <a:bodyPr/>
        <a:lstStyle/>
        <a:p>
          <a:r>
            <a:rPr lang="es-MX" sz="1200" dirty="0" smtClean="0"/>
            <a:t>Para aprobar una reforma que permitiera la reelección de todos los servidores electos</a:t>
          </a:r>
          <a:endParaRPr lang="es-MX" sz="1200" dirty="0"/>
        </a:p>
      </dgm:t>
    </dgm:pt>
    <dgm:pt modelId="{31DD352D-8F67-4894-9954-5813758C8401}" type="parTrans" cxnId="{35103D81-4823-46FE-A297-959FAD1D0BBE}">
      <dgm:prSet/>
      <dgm:spPr/>
      <dgm:t>
        <a:bodyPr/>
        <a:lstStyle/>
        <a:p>
          <a:endParaRPr lang="es-MX"/>
        </a:p>
      </dgm:t>
    </dgm:pt>
    <dgm:pt modelId="{1E7071D5-204F-4D15-994B-DF22B34228D3}" type="sibTrans" cxnId="{35103D81-4823-46FE-A297-959FAD1D0BBE}">
      <dgm:prSet/>
      <dgm:spPr/>
      <dgm:t>
        <a:bodyPr/>
        <a:lstStyle/>
        <a:p>
          <a:endParaRPr lang="es-MX"/>
        </a:p>
      </dgm:t>
    </dgm:pt>
    <dgm:pt modelId="{DAF5556D-F173-478E-9234-F47EE1BACA19}">
      <dgm:prSet phldrT="[Texto]" custT="1"/>
      <dgm:spPr>
        <a:ln>
          <a:solidFill>
            <a:schemeClr val="accent5">
              <a:lumMod val="90000"/>
            </a:schemeClr>
          </a:solidFill>
        </a:ln>
      </dgm:spPr>
      <dgm:t>
        <a:bodyPr/>
        <a:lstStyle/>
        <a:p>
          <a:r>
            <a:rPr lang="es-MX" sz="1200" dirty="0" smtClean="0"/>
            <a:t>Misma consulta</a:t>
          </a:r>
          <a:endParaRPr lang="es-MX" sz="1200" dirty="0"/>
        </a:p>
      </dgm:t>
    </dgm:pt>
    <dgm:pt modelId="{0A946A11-61B1-4A5D-A42E-770201CB52D3}" type="parTrans" cxnId="{2E547CF3-AB17-4A9E-9415-7B9779395CC2}">
      <dgm:prSet/>
      <dgm:spPr/>
      <dgm:t>
        <a:bodyPr/>
        <a:lstStyle/>
        <a:p>
          <a:endParaRPr lang="es-MX"/>
        </a:p>
      </dgm:t>
    </dgm:pt>
    <dgm:pt modelId="{3603E78F-DC33-4223-90E6-48C1D0D751D5}" type="sibTrans" cxnId="{2E547CF3-AB17-4A9E-9415-7B9779395CC2}">
      <dgm:prSet/>
      <dgm:spPr/>
      <dgm:t>
        <a:bodyPr/>
        <a:lstStyle/>
        <a:p>
          <a:endParaRPr lang="es-MX"/>
        </a:p>
      </dgm:t>
    </dgm:pt>
    <dgm:pt modelId="{80750133-B335-4C6C-9C14-CC1054A30F90}">
      <dgm:prSet phldrT="[Texto]" custT="1"/>
      <dgm:spPr>
        <a:ln>
          <a:solidFill>
            <a:schemeClr val="accent5">
              <a:lumMod val="90000"/>
            </a:schemeClr>
          </a:solidFill>
        </a:ln>
      </dgm:spPr>
      <dgm:t>
        <a:bodyPr/>
        <a:lstStyle/>
        <a:p>
          <a:r>
            <a:rPr lang="es-MX" sz="1200" dirty="0" smtClean="0"/>
            <a:t>51% fue para el no</a:t>
          </a:r>
          <a:endParaRPr lang="es-MX" sz="1200" dirty="0"/>
        </a:p>
      </dgm:t>
    </dgm:pt>
    <dgm:pt modelId="{9299AA4F-2E44-4DCA-82D7-AC161515E2D6}" type="parTrans" cxnId="{2EE15F18-FF4A-4813-BC72-7247B2069CD1}">
      <dgm:prSet/>
      <dgm:spPr/>
      <dgm:t>
        <a:bodyPr/>
        <a:lstStyle/>
        <a:p>
          <a:endParaRPr lang="es-MX"/>
        </a:p>
      </dgm:t>
    </dgm:pt>
    <dgm:pt modelId="{3B478282-9FB1-450A-8DAB-8F118CD9A14F}" type="sibTrans" cxnId="{2EE15F18-FF4A-4813-BC72-7247B2069CD1}">
      <dgm:prSet/>
      <dgm:spPr/>
      <dgm:t>
        <a:bodyPr/>
        <a:lstStyle/>
        <a:p>
          <a:endParaRPr lang="es-MX"/>
        </a:p>
      </dgm:t>
    </dgm:pt>
    <dgm:pt modelId="{BDC16CCB-CB3A-4ECF-B514-0C005300A895}">
      <dgm:prSet phldrT="[Texto]" custT="1"/>
      <dgm:spPr>
        <a:ln>
          <a:solidFill>
            <a:schemeClr val="accent5">
              <a:lumMod val="90000"/>
            </a:schemeClr>
          </a:solidFill>
        </a:ln>
      </dgm:spPr>
      <dgm:t>
        <a:bodyPr/>
        <a:lstStyle/>
        <a:p>
          <a:r>
            <a:rPr lang="es-MX" sz="1200" dirty="0" smtClean="0"/>
            <a:t>55% fue para el sí</a:t>
          </a:r>
          <a:endParaRPr lang="es-MX" sz="1200" dirty="0"/>
        </a:p>
      </dgm:t>
    </dgm:pt>
    <dgm:pt modelId="{DBEE693E-8F39-4E26-93C8-FF87B945ADFA}" type="parTrans" cxnId="{CD3E8AFD-CCF9-4AAE-8378-2991383A4E7C}">
      <dgm:prSet/>
      <dgm:spPr/>
      <dgm:t>
        <a:bodyPr/>
        <a:lstStyle/>
        <a:p>
          <a:endParaRPr lang="es-MX"/>
        </a:p>
      </dgm:t>
    </dgm:pt>
    <dgm:pt modelId="{DF07D5E4-BC22-4199-B647-47B4CAFC35CF}" type="sibTrans" cxnId="{CD3E8AFD-CCF9-4AAE-8378-2991383A4E7C}">
      <dgm:prSet/>
      <dgm:spPr/>
      <dgm:t>
        <a:bodyPr/>
        <a:lstStyle/>
        <a:p>
          <a:endParaRPr lang="es-MX"/>
        </a:p>
      </dgm:t>
    </dgm:pt>
    <dgm:pt modelId="{B6953ADC-6B46-489B-A87F-F8603660B97C}">
      <dgm:prSet phldrT="[Texto]"/>
      <dgm:spPr>
        <a:ln>
          <a:solidFill>
            <a:schemeClr val="accent5">
              <a:lumMod val="90000"/>
            </a:schemeClr>
          </a:solidFill>
        </a:ln>
      </dgm:spPr>
      <dgm:t>
        <a:bodyPr/>
        <a:lstStyle/>
        <a:p>
          <a:r>
            <a:rPr lang="es-MX" sz="1300" dirty="0" smtClean="0"/>
            <a:t>Constitución de 1999</a:t>
          </a:r>
          <a:endParaRPr lang="es-MX" sz="1300" dirty="0"/>
        </a:p>
      </dgm:t>
    </dgm:pt>
    <dgm:pt modelId="{378CB2FF-7241-40FA-95D9-FA2F74E8362A}" type="parTrans" cxnId="{F8A3BB2A-4CD9-4432-9882-4DD790680B0F}">
      <dgm:prSet/>
      <dgm:spPr/>
      <dgm:t>
        <a:bodyPr/>
        <a:lstStyle/>
        <a:p>
          <a:endParaRPr lang="es-MX"/>
        </a:p>
      </dgm:t>
    </dgm:pt>
    <dgm:pt modelId="{B2683DEE-D603-4241-A749-98B391C77C30}" type="sibTrans" cxnId="{F8A3BB2A-4CD9-4432-9882-4DD790680B0F}">
      <dgm:prSet/>
      <dgm:spPr/>
      <dgm:t>
        <a:bodyPr/>
        <a:lstStyle/>
        <a:p>
          <a:endParaRPr lang="es-MX"/>
        </a:p>
      </dgm:t>
    </dgm:pt>
    <dgm:pt modelId="{598F20C4-81E0-4FB1-9BDA-F5E8C389F2AB}">
      <dgm:prSet phldrT="[Texto]" custT="1"/>
      <dgm:spPr>
        <a:ln>
          <a:solidFill>
            <a:schemeClr val="accent5">
              <a:lumMod val="90000"/>
            </a:schemeClr>
          </a:solidFill>
        </a:ln>
      </dgm:spPr>
      <dgm:t>
        <a:bodyPr/>
        <a:lstStyle/>
        <a:p>
          <a:r>
            <a:rPr lang="es-MX" sz="1200" dirty="0" smtClean="0"/>
            <a:t>Permitía la reelección inmediata por un periodo más </a:t>
          </a:r>
          <a:endParaRPr lang="es-MX" sz="1200" dirty="0"/>
        </a:p>
      </dgm:t>
    </dgm:pt>
    <dgm:pt modelId="{C761DECC-18E9-49C1-9102-428E6BA282B1}" type="parTrans" cxnId="{CB22224E-101E-4E3A-B59B-47FA2FA7ACD0}">
      <dgm:prSet/>
      <dgm:spPr/>
      <dgm:t>
        <a:bodyPr/>
        <a:lstStyle/>
        <a:p>
          <a:endParaRPr lang="es-MX"/>
        </a:p>
      </dgm:t>
    </dgm:pt>
    <dgm:pt modelId="{0B994B5E-47DC-4FB7-A796-05F38388F7FC}" type="sibTrans" cxnId="{CB22224E-101E-4E3A-B59B-47FA2FA7ACD0}">
      <dgm:prSet/>
      <dgm:spPr/>
      <dgm:t>
        <a:bodyPr/>
        <a:lstStyle/>
        <a:p>
          <a:endParaRPr lang="es-MX"/>
        </a:p>
      </dgm:t>
    </dgm:pt>
    <dgm:pt modelId="{34D0CEE8-F4DA-4EDE-9A1B-C05EF6AF989A}">
      <dgm:prSet phldrT="[Texto]"/>
      <dgm:spPr>
        <a:ln>
          <a:solidFill>
            <a:schemeClr val="accent5">
              <a:lumMod val="90000"/>
            </a:schemeClr>
          </a:solidFill>
        </a:ln>
      </dgm:spPr>
      <dgm:t>
        <a:bodyPr/>
        <a:lstStyle/>
        <a:p>
          <a:r>
            <a:rPr lang="es-MX" dirty="0" smtClean="0"/>
            <a:t>En 2012 Chávez consiguió su tercera reelección</a:t>
          </a:r>
        </a:p>
        <a:p>
          <a:r>
            <a:rPr lang="es-MX" dirty="0" smtClean="0"/>
            <a:t>Maduro ha negado interés por reelegirse hasta ahora para 2018</a:t>
          </a:r>
        </a:p>
        <a:p>
          <a:endParaRPr lang="es-MX" dirty="0"/>
        </a:p>
      </dgm:t>
    </dgm:pt>
    <dgm:pt modelId="{0BBD9673-4080-4140-8A70-912C7D2D3833}" type="parTrans" cxnId="{D399E13F-DED2-4B8A-A982-8927188783DD}">
      <dgm:prSet/>
      <dgm:spPr/>
      <dgm:t>
        <a:bodyPr/>
        <a:lstStyle/>
        <a:p>
          <a:endParaRPr lang="es-MX"/>
        </a:p>
      </dgm:t>
    </dgm:pt>
    <dgm:pt modelId="{F4AEFC0A-0281-4C5F-95EE-F4CB2DB4ED8E}" type="sibTrans" cxnId="{D399E13F-DED2-4B8A-A982-8927188783DD}">
      <dgm:prSet/>
      <dgm:spPr/>
      <dgm:t>
        <a:bodyPr/>
        <a:lstStyle/>
        <a:p>
          <a:endParaRPr lang="es-MX"/>
        </a:p>
      </dgm:t>
    </dgm:pt>
    <dgm:pt modelId="{7E56E97E-5AB1-4B37-964B-69216D190FC3}" type="pres">
      <dgm:prSet presAssocID="{06419A3A-6D8A-4125-AF46-4024919BE06F}" presName="CompostProcess" presStyleCnt="0">
        <dgm:presLayoutVars>
          <dgm:dir/>
          <dgm:resizeHandles val="exact"/>
        </dgm:presLayoutVars>
      </dgm:prSet>
      <dgm:spPr/>
      <dgm:t>
        <a:bodyPr/>
        <a:lstStyle/>
        <a:p>
          <a:endParaRPr lang="es-ES"/>
        </a:p>
      </dgm:t>
    </dgm:pt>
    <dgm:pt modelId="{7D926EBA-9983-41E1-9AC2-9BDF21CD919E}" type="pres">
      <dgm:prSet presAssocID="{06419A3A-6D8A-4125-AF46-4024919BE06F}" presName="arrow" presStyleLbl="bgShp" presStyleIdx="0" presStyleCnt="1" custLinFactNeighborX="4140" custLinFactNeighborY="-6435"/>
      <dgm:spPr>
        <a:solidFill>
          <a:schemeClr val="accent5">
            <a:lumMod val="90000"/>
          </a:schemeClr>
        </a:solidFill>
        <a:ln>
          <a:solidFill>
            <a:schemeClr val="accent5">
              <a:lumMod val="90000"/>
            </a:schemeClr>
          </a:solidFill>
        </a:ln>
      </dgm:spPr>
      <dgm:t>
        <a:bodyPr/>
        <a:lstStyle/>
        <a:p>
          <a:endParaRPr lang="es-MX"/>
        </a:p>
      </dgm:t>
    </dgm:pt>
    <dgm:pt modelId="{332D6ECB-BAB9-4DD5-88D5-78782BA3D9B8}" type="pres">
      <dgm:prSet presAssocID="{06419A3A-6D8A-4125-AF46-4024919BE06F}" presName="linearProcess" presStyleCnt="0"/>
      <dgm:spPr/>
    </dgm:pt>
    <dgm:pt modelId="{8E16207D-A8DA-4B89-A1F8-D91D803FB121}" type="pres">
      <dgm:prSet presAssocID="{B6953ADC-6B46-489B-A87F-F8603660B97C}" presName="textNode" presStyleLbl="node1" presStyleIdx="0" presStyleCnt="4" custScaleX="103720">
        <dgm:presLayoutVars>
          <dgm:bulletEnabled val="1"/>
        </dgm:presLayoutVars>
      </dgm:prSet>
      <dgm:spPr/>
      <dgm:t>
        <a:bodyPr/>
        <a:lstStyle/>
        <a:p>
          <a:endParaRPr lang="es-MX"/>
        </a:p>
      </dgm:t>
    </dgm:pt>
    <dgm:pt modelId="{E33E492A-BF45-47FA-883C-6C9A872F2AED}" type="pres">
      <dgm:prSet presAssocID="{B2683DEE-D603-4241-A749-98B391C77C30}" presName="sibTrans" presStyleCnt="0"/>
      <dgm:spPr/>
    </dgm:pt>
    <dgm:pt modelId="{F2275884-B974-4794-A43D-AF4D540FC6CB}" type="pres">
      <dgm:prSet presAssocID="{1B7315A1-1EDF-490C-A99A-7D7020FED9B3}" presName="textNode" presStyleLbl="node1" presStyleIdx="1" presStyleCnt="4">
        <dgm:presLayoutVars>
          <dgm:bulletEnabled val="1"/>
        </dgm:presLayoutVars>
      </dgm:prSet>
      <dgm:spPr/>
      <dgm:t>
        <a:bodyPr/>
        <a:lstStyle/>
        <a:p>
          <a:endParaRPr lang="es-MX"/>
        </a:p>
      </dgm:t>
    </dgm:pt>
    <dgm:pt modelId="{EF035D55-06A3-4821-A562-7E864F83AD1C}" type="pres">
      <dgm:prSet presAssocID="{37036298-EB65-4A52-964B-CD337FD10BBD}" presName="sibTrans" presStyleCnt="0"/>
      <dgm:spPr/>
    </dgm:pt>
    <dgm:pt modelId="{FAC565B9-29A2-4E34-A264-AEC43FDF6808}" type="pres">
      <dgm:prSet presAssocID="{C2AE4F77-45A8-4957-A026-5C852EE007AE}" presName="textNode" presStyleLbl="node1" presStyleIdx="2" presStyleCnt="4">
        <dgm:presLayoutVars>
          <dgm:bulletEnabled val="1"/>
        </dgm:presLayoutVars>
      </dgm:prSet>
      <dgm:spPr/>
      <dgm:t>
        <a:bodyPr/>
        <a:lstStyle/>
        <a:p>
          <a:endParaRPr lang="es-MX"/>
        </a:p>
      </dgm:t>
    </dgm:pt>
    <dgm:pt modelId="{1F1873C9-7951-4397-AD50-69D2AA05C820}" type="pres">
      <dgm:prSet presAssocID="{B6D3E9D7-71E4-4777-8EA0-FF4AFDCAC59B}" presName="sibTrans" presStyleCnt="0"/>
      <dgm:spPr/>
    </dgm:pt>
    <dgm:pt modelId="{DE8DF228-31D6-4BF0-A137-D54D1B3A5463}" type="pres">
      <dgm:prSet presAssocID="{34D0CEE8-F4DA-4EDE-9A1B-C05EF6AF989A}" presName="textNode" presStyleLbl="node1" presStyleIdx="3" presStyleCnt="4">
        <dgm:presLayoutVars>
          <dgm:bulletEnabled val="1"/>
        </dgm:presLayoutVars>
      </dgm:prSet>
      <dgm:spPr/>
      <dgm:t>
        <a:bodyPr/>
        <a:lstStyle/>
        <a:p>
          <a:endParaRPr lang="es-MX"/>
        </a:p>
      </dgm:t>
    </dgm:pt>
  </dgm:ptLst>
  <dgm:cxnLst>
    <dgm:cxn modelId="{070372D8-4EFD-4EBC-9F89-609C90331ACF}" type="presOf" srcId="{34D0CEE8-F4DA-4EDE-9A1B-C05EF6AF989A}" destId="{DE8DF228-31D6-4BF0-A137-D54D1B3A5463}" srcOrd="0" destOrd="0" presId="urn:microsoft.com/office/officeart/2005/8/layout/hProcess9"/>
    <dgm:cxn modelId="{6C12CA49-3E03-4F78-8895-F5C05195F7E6}" srcId="{06419A3A-6D8A-4125-AF46-4024919BE06F}" destId="{1B7315A1-1EDF-490C-A99A-7D7020FED9B3}" srcOrd="1" destOrd="0" parTransId="{5ECB9BAE-ED57-429D-BCCB-CAC3D88E052E}" sibTransId="{37036298-EB65-4A52-964B-CD337FD10BBD}"/>
    <dgm:cxn modelId="{632B5D32-66AC-4DCE-8417-1421EAEE4F87}" type="presOf" srcId="{C2AE4F77-45A8-4957-A026-5C852EE007AE}" destId="{FAC565B9-29A2-4E34-A264-AEC43FDF6808}" srcOrd="0" destOrd="0" presId="urn:microsoft.com/office/officeart/2005/8/layout/hProcess9"/>
    <dgm:cxn modelId="{0CFD2E7E-10AC-42A6-A700-6D0831BC9CD7}" type="presOf" srcId="{1B7315A1-1EDF-490C-A99A-7D7020FED9B3}" destId="{F2275884-B974-4794-A43D-AF4D540FC6CB}" srcOrd="0" destOrd="0" presId="urn:microsoft.com/office/officeart/2005/8/layout/hProcess9"/>
    <dgm:cxn modelId="{2E547CF3-AB17-4A9E-9415-7B9779395CC2}" srcId="{C2AE4F77-45A8-4957-A026-5C852EE007AE}" destId="{DAF5556D-F173-478E-9234-F47EE1BACA19}" srcOrd="0" destOrd="0" parTransId="{0A946A11-61B1-4A5D-A42E-770201CB52D3}" sibTransId="{3603E78F-DC33-4223-90E6-48C1D0D751D5}"/>
    <dgm:cxn modelId="{A96F0B6F-4404-4265-83C9-2CB09868DD57}" srcId="{06419A3A-6D8A-4125-AF46-4024919BE06F}" destId="{C2AE4F77-45A8-4957-A026-5C852EE007AE}" srcOrd="2" destOrd="0" parTransId="{C0AB94E2-202C-47DD-AE83-AA7D1958004F}" sibTransId="{B6D3E9D7-71E4-4777-8EA0-FF4AFDCAC59B}"/>
    <dgm:cxn modelId="{C866D691-DAD1-443C-A10D-348F28FD6422}" type="presOf" srcId="{ED88DE3F-076D-4251-BE52-D125DD9F15FE}" destId="{F2275884-B974-4794-A43D-AF4D540FC6CB}" srcOrd="0" destOrd="1" presId="urn:microsoft.com/office/officeart/2005/8/layout/hProcess9"/>
    <dgm:cxn modelId="{CD3E8AFD-CCF9-4AAE-8378-2991383A4E7C}" srcId="{C2AE4F77-45A8-4957-A026-5C852EE007AE}" destId="{BDC16CCB-CB3A-4ECF-B514-0C005300A895}" srcOrd="1" destOrd="0" parTransId="{DBEE693E-8F39-4E26-93C8-FF87B945ADFA}" sibTransId="{DF07D5E4-BC22-4199-B647-47B4CAFC35CF}"/>
    <dgm:cxn modelId="{A4CBAF59-33CB-405C-AEF5-9379BF2DE293}" type="presOf" srcId="{BDC16CCB-CB3A-4ECF-B514-0C005300A895}" destId="{FAC565B9-29A2-4E34-A264-AEC43FDF6808}" srcOrd="0" destOrd="2" presId="urn:microsoft.com/office/officeart/2005/8/layout/hProcess9"/>
    <dgm:cxn modelId="{41642882-1835-436C-9F71-4060B8773D00}" type="presOf" srcId="{DAF5556D-F173-478E-9234-F47EE1BACA19}" destId="{FAC565B9-29A2-4E34-A264-AEC43FDF6808}" srcOrd="0" destOrd="1" presId="urn:microsoft.com/office/officeart/2005/8/layout/hProcess9"/>
    <dgm:cxn modelId="{CB22224E-101E-4E3A-B59B-47FA2FA7ACD0}" srcId="{B6953ADC-6B46-489B-A87F-F8603660B97C}" destId="{598F20C4-81E0-4FB1-9BDA-F5E8C389F2AB}" srcOrd="0" destOrd="0" parTransId="{C761DECC-18E9-49C1-9102-428E6BA282B1}" sibTransId="{0B994B5E-47DC-4FB7-A796-05F38388F7FC}"/>
    <dgm:cxn modelId="{2EE15F18-FF4A-4813-BC72-7247B2069CD1}" srcId="{1B7315A1-1EDF-490C-A99A-7D7020FED9B3}" destId="{80750133-B335-4C6C-9C14-CC1054A30F90}" srcOrd="1" destOrd="0" parTransId="{9299AA4F-2E44-4DCA-82D7-AC161515E2D6}" sibTransId="{3B478282-9FB1-450A-8DAB-8F118CD9A14F}"/>
    <dgm:cxn modelId="{35103D81-4823-46FE-A297-959FAD1D0BBE}" srcId="{1B7315A1-1EDF-490C-A99A-7D7020FED9B3}" destId="{ED88DE3F-076D-4251-BE52-D125DD9F15FE}" srcOrd="0" destOrd="0" parTransId="{31DD352D-8F67-4894-9954-5813758C8401}" sibTransId="{1E7071D5-204F-4D15-994B-DF22B34228D3}"/>
    <dgm:cxn modelId="{D399E13F-DED2-4B8A-A982-8927188783DD}" srcId="{06419A3A-6D8A-4125-AF46-4024919BE06F}" destId="{34D0CEE8-F4DA-4EDE-9A1B-C05EF6AF989A}" srcOrd="3" destOrd="0" parTransId="{0BBD9673-4080-4140-8A70-912C7D2D3833}" sibTransId="{F4AEFC0A-0281-4C5F-95EE-F4CB2DB4ED8E}"/>
    <dgm:cxn modelId="{484AD4A1-0A3C-4908-BA3E-A7505D57F1AF}" type="presOf" srcId="{80750133-B335-4C6C-9C14-CC1054A30F90}" destId="{F2275884-B974-4794-A43D-AF4D540FC6CB}" srcOrd="0" destOrd="2" presId="urn:microsoft.com/office/officeart/2005/8/layout/hProcess9"/>
    <dgm:cxn modelId="{DFA729CB-E521-46D7-BCF5-EA3A164024A5}" type="presOf" srcId="{598F20C4-81E0-4FB1-9BDA-F5E8C389F2AB}" destId="{8E16207D-A8DA-4B89-A1F8-D91D803FB121}" srcOrd="0" destOrd="1" presId="urn:microsoft.com/office/officeart/2005/8/layout/hProcess9"/>
    <dgm:cxn modelId="{D087A0FC-361B-43E0-B728-991AF37966C3}" type="presOf" srcId="{06419A3A-6D8A-4125-AF46-4024919BE06F}" destId="{7E56E97E-5AB1-4B37-964B-69216D190FC3}" srcOrd="0" destOrd="0" presId="urn:microsoft.com/office/officeart/2005/8/layout/hProcess9"/>
    <dgm:cxn modelId="{F8A3BB2A-4CD9-4432-9882-4DD790680B0F}" srcId="{06419A3A-6D8A-4125-AF46-4024919BE06F}" destId="{B6953ADC-6B46-489B-A87F-F8603660B97C}" srcOrd="0" destOrd="0" parTransId="{378CB2FF-7241-40FA-95D9-FA2F74E8362A}" sibTransId="{B2683DEE-D603-4241-A749-98B391C77C30}"/>
    <dgm:cxn modelId="{CFCA446C-CA65-4F99-A7C6-9C6113A99196}" type="presOf" srcId="{B6953ADC-6B46-489B-A87F-F8603660B97C}" destId="{8E16207D-A8DA-4B89-A1F8-D91D803FB121}" srcOrd="0" destOrd="0" presId="urn:microsoft.com/office/officeart/2005/8/layout/hProcess9"/>
    <dgm:cxn modelId="{A4AE039A-A0C4-424E-BA1D-D8C09B2BE9F7}" type="presParOf" srcId="{7E56E97E-5AB1-4B37-964B-69216D190FC3}" destId="{7D926EBA-9983-41E1-9AC2-9BDF21CD919E}" srcOrd="0" destOrd="0" presId="urn:microsoft.com/office/officeart/2005/8/layout/hProcess9"/>
    <dgm:cxn modelId="{200AD454-80B9-4350-91BD-F1162081921A}" type="presParOf" srcId="{7E56E97E-5AB1-4B37-964B-69216D190FC3}" destId="{332D6ECB-BAB9-4DD5-88D5-78782BA3D9B8}" srcOrd="1" destOrd="0" presId="urn:microsoft.com/office/officeart/2005/8/layout/hProcess9"/>
    <dgm:cxn modelId="{91CA7AF6-F707-488C-A0E5-52B99CDA2E6F}" type="presParOf" srcId="{332D6ECB-BAB9-4DD5-88D5-78782BA3D9B8}" destId="{8E16207D-A8DA-4B89-A1F8-D91D803FB121}" srcOrd="0" destOrd="0" presId="urn:microsoft.com/office/officeart/2005/8/layout/hProcess9"/>
    <dgm:cxn modelId="{3E8F00CD-860E-4C76-B19D-60E9E288B20F}" type="presParOf" srcId="{332D6ECB-BAB9-4DD5-88D5-78782BA3D9B8}" destId="{E33E492A-BF45-47FA-883C-6C9A872F2AED}" srcOrd="1" destOrd="0" presId="urn:microsoft.com/office/officeart/2005/8/layout/hProcess9"/>
    <dgm:cxn modelId="{DD4D7BA7-BAFA-4126-BABC-20271C55FF7F}" type="presParOf" srcId="{332D6ECB-BAB9-4DD5-88D5-78782BA3D9B8}" destId="{F2275884-B974-4794-A43D-AF4D540FC6CB}" srcOrd="2" destOrd="0" presId="urn:microsoft.com/office/officeart/2005/8/layout/hProcess9"/>
    <dgm:cxn modelId="{4CEB730C-6D7C-4D43-B531-A745F0F02407}" type="presParOf" srcId="{332D6ECB-BAB9-4DD5-88D5-78782BA3D9B8}" destId="{EF035D55-06A3-4821-A562-7E864F83AD1C}" srcOrd="3" destOrd="0" presId="urn:microsoft.com/office/officeart/2005/8/layout/hProcess9"/>
    <dgm:cxn modelId="{F30C3DE6-50B4-42DC-89DC-77522D3C0139}" type="presParOf" srcId="{332D6ECB-BAB9-4DD5-88D5-78782BA3D9B8}" destId="{FAC565B9-29A2-4E34-A264-AEC43FDF6808}" srcOrd="4" destOrd="0" presId="urn:microsoft.com/office/officeart/2005/8/layout/hProcess9"/>
    <dgm:cxn modelId="{1208744E-EC9A-4FD8-8D48-38E3F4F33B94}" type="presParOf" srcId="{332D6ECB-BAB9-4DD5-88D5-78782BA3D9B8}" destId="{1F1873C9-7951-4397-AD50-69D2AA05C820}" srcOrd="5" destOrd="0" presId="urn:microsoft.com/office/officeart/2005/8/layout/hProcess9"/>
    <dgm:cxn modelId="{E2CCC4FC-EAF6-4D8A-957B-4BB1B3AE6B13}" type="presParOf" srcId="{332D6ECB-BAB9-4DD5-88D5-78782BA3D9B8}" destId="{DE8DF228-31D6-4BF0-A137-D54D1B3A546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810E54-95FC-4E5D-9EA2-F4ADFCE5A625}"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s-MX"/>
        </a:p>
      </dgm:t>
    </dgm:pt>
    <dgm:pt modelId="{7A87BB38-B1CC-4569-B99C-27FC0BE5B98A}">
      <dgm:prSet phldrT="[Texto]"/>
      <dgm:spPr>
        <a:ln>
          <a:solidFill>
            <a:srgbClr val="FFCC99"/>
          </a:solidFill>
        </a:ln>
      </dgm:spPr>
      <dgm:t>
        <a:bodyPr/>
        <a:lstStyle/>
        <a:p>
          <a:pPr algn="just"/>
          <a:r>
            <a:rPr lang="es-MX" b="1" u="sng" dirty="0" smtClean="0"/>
            <a:t>2009</a:t>
          </a:r>
          <a:r>
            <a:rPr lang="es-MX" dirty="0" smtClean="0"/>
            <a:t>   Nueva constitución que se ratificó con un referéndum aprobatorio de más del 60% de la votación</a:t>
          </a:r>
          <a:endParaRPr lang="es-MX" dirty="0"/>
        </a:p>
      </dgm:t>
    </dgm:pt>
    <dgm:pt modelId="{0F26BB5B-4281-4E7A-9055-9E3DA1881AA7}" type="parTrans" cxnId="{32325084-1DE6-44B9-A584-D12A92EE5EB5}">
      <dgm:prSet/>
      <dgm:spPr/>
      <dgm:t>
        <a:bodyPr/>
        <a:lstStyle/>
        <a:p>
          <a:endParaRPr lang="es-MX"/>
        </a:p>
      </dgm:t>
    </dgm:pt>
    <dgm:pt modelId="{DD86F0BE-1B73-4946-B9BF-743B3E4DB9FC}" type="sibTrans" cxnId="{32325084-1DE6-44B9-A584-D12A92EE5EB5}">
      <dgm:prSet/>
      <dgm:spPr>
        <a:solidFill>
          <a:srgbClr val="FFCC99">
            <a:alpha val="90000"/>
          </a:srgbClr>
        </a:solidFill>
        <a:ln>
          <a:solidFill>
            <a:srgbClr val="FFCC99">
              <a:alpha val="90000"/>
            </a:srgbClr>
          </a:solidFill>
        </a:ln>
      </dgm:spPr>
      <dgm:t>
        <a:bodyPr/>
        <a:lstStyle/>
        <a:p>
          <a:endParaRPr lang="es-MX"/>
        </a:p>
      </dgm:t>
    </dgm:pt>
    <dgm:pt modelId="{6A436823-139A-4148-AD34-AD9CCA410473}">
      <dgm:prSet phldrT="[Texto]"/>
      <dgm:spPr>
        <a:ln>
          <a:solidFill>
            <a:srgbClr val="FFCC99"/>
          </a:solidFill>
        </a:ln>
      </dgm:spPr>
      <dgm:t>
        <a:bodyPr/>
        <a:lstStyle/>
        <a:p>
          <a:pPr algn="l"/>
          <a:r>
            <a:rPr lang="es-MX" b="1" u="sng" dirty="0" smtClean="0"/>
            <a:t>2013</a:t>
          </a:r>
          <a:r>
            <a:rPr lang="es-MX" b="1" dirty="0" smtClean="0"/>
            <a:t> </a:t>
          </a:r>
          <a:r>
            <a:rPr lang="es-MX" dirty="0" smtClean="0"/>
            <a:t>  Ley de Aplicación Normativa</a:t>
          </a:r>
        </a:p>
        <a:p>
          <a:pPr algn="just"/>
          <a:r>
            <a:rPr lang="es-MX" dirty="0" smtClean="0">
              <a:solidFill>
                <a:schemeClr val="tx1"/>
              </a:solidFill>
            </a:rPr>
            <a:t>Interpretación de la Asamblea Legislativa Plurinacional para permitir otra reelección de Morales. </a:t>
          </a:r>
          <a:endParaRPr lang="es-MX" dirty="0"/>
        </a:p>
      </dgm:t>
    </dgm:pt>
    <dgm:pt modelId="{7C9C81F9-3C41-4378-A522-293CE7F5A440}" type="parTrans" cxnId="{53A50858-A533-4C5D-8444-F676F372608E}">
      <dgm:prSet/>
      <dgm:spPr/>
      <dgm:t>
        <a:bodyPr/>
        <a:lstStyle/>
        <a:p>
          <a:endParaRPr lang="es-MX"/>
        </a:p>
      </dgm:t>
    </dgm:pt>
    <dgm:pt modelId="{A5196ABD-31E2-419B-B1C2-BE417B9CB8E9}" type="sibTrans" cxnId="{53A50858-A533-4C5D-8444-F676F372608E}">
      <dgm:prSet/>
      <dgm:spPr>
        <a:solidFill>
          <a:srgbClr val="FFCC99">
            <a:alpha val="90000"/>
          </a:srgbClr>
        </a:solidFill>
        <a:ln>
          <a:solidFill>
            <a:srgbClr val="FFCC99">
              <a:alpha val="90000"/>
            </a:srgbClr>
          </a:solidFill>
        </a:ln>
      </dgm:spPr>
      <dgm:t>
        <a:bodyPr/>
        <a:lstStyle/>
        <a:p>
          <a:endParaRPr lang="es-MX"/>
        </a:p>
      </dgm:t>
    </dgm:pt>
    <dgm:pt modelId="{BD5E54F7-4785-42F4-9127-2582986A77CF}">
      <dgm:prSet phldrT="[Texto]"/>
      <dgm:spPr>
        <a:ln>
          <a:solidFill>
            <a:srgbClr val="FFCC99"/>
          </a:solidFill>
        </a:ln>
      </dgm:spPr>
      <dgm:t>
        <a:bodyPr/>
        <a:lstStyle/>
        <a:p>
          <a:r>
            <a:rPr lang="es-MX" b="1" u="sng" dirty="0" smtClean="0"/>
            <a:t>2016</a:t>
          </a:r>
          <a:r>
            <a:rPr lang="es-MX" b="1" dirty="0" smtClean="0"/>
            <a:t>  </a:t>
          </a:r>
          <a:r>
            <a:rPr lang="es-MX" dirty="0" smtClean="0"/>
            <a:t> Referéndum para modificar constitución y permitir a Evo reelegirse por cuarta vez. Ganó el “no” con 51.3% de votos.</a:t>
          </a:r>
          <a:endParaRPr lang="es-MX" dirty="0"/>
        </a:p>
      </dgm:t>
    </dgm:pt>
    <dgm:pt modelId="{31A0666E-A50D-4AF7-B190-0538EF8B3063}" type="parTrans" cxnId="{A971DFF0-7A4C-49DA-A9A8-4A3857F7D5D9}">
      <dgm:prSet/>
      <dgm:spPr/>
      <dgm:t>
        <a:bodyPr/>
        <a:lstStyle/>
        <a:p>
          <a:endParaRPr lang="es-MX"/>
        </a:p>
      </dgm:t>
    </dgm:pt>
    <dgm:pt modelId="{FC197245-414A-4E11-92D7-47625E6B6671}" type="sibTrans" cxnId="{A971DFF0-7A4C-49DA-A9A8-4A3857F7D5D9}">
      <dgm:prSet/>
      <dgm:spPr/>
      <dgm:t>
        <a:bodyPr/>
        <a:lstStyle/>
        <a:p>
          <a:endParaRPr lang="es-MX"/>
        </a:p>
      </dgm:t>
    </dgm:pt>
    <dgm:pt modelId="{0FCE88EB-DD3A-4616-89B8-1743F503A070}" type="pres">
      <dgm:prSet presAssocID="{FB810E54-95FC-4E5D-9EA2-F4ADFCE5A625}" presName="outerComposite" presStyleCnt="0">
        <dgm:presLayoutVars>
          <dgm:chMax val="5"/>
          <dgm:dir/>
          <dgm:resizeHandles val="exact"/>
        </dgm:presLayoutVars>
      </dgm:prSet>
      <dgm:spPr/>
      <dgm:t>
        <a:bodyPr/>
        <a:lstStyle/>
        <a:p>
          <a:endParaRPr lang="es-ES"/>
        </a:p>
      </dgm:t>
    </dgm:pt>
    <dgm:pt modelId="{AEECD966-A53E-459C-A051-32BE3003D83B}" type="pres">
      <dgm:prSet presAssocID="{FB810E54-95FC-4E5D-9EA2-F4ADFCE5A625}" presName="dummyMaxCanvas" presStyleCnt="0">
        <dgm:presLayoutVars/>
      </dgm:prSet>
      <dgm:spPr/>
    </dgm:pt>
    <dgm:pt modelId="{4AFF930D-BAAB-450E-8AFA-8FD58733018E}" type="pres">
      <dgm:prSet presAssocID="{FB810E54-95FC-4E5D-9EA2-F4ADFCE5A625}" presName="ThreeNodes_1" presStyleLbl="node1" presStyleIdx="0" presStyleCnt="3">
        <dgm:presLayoutVars>
          <dgm:bulletEnabled val="1"/>
        </dgm:presLayoutVars>
      </dgm:prSet>
      <dgm:spPr/>
      <dgm:t>
        <a:bodyPr/>
        <a:lstStyle/>
        <a:p>
          <a:endParaRPr lang="es-MX"/>
        </a:p>
      </dgm:t>
    </dgm:pt>
    <dgm:pt modelId="{B3713002-76DD-4339-8560-0BB3EA8F62FC}" type="pres">
      <dgm:prSet presAssocID="{FB810E54-95FC-4E5D-9EA2-F4ADFCE5A625}" presName="ThreeNodes_2" presStyleLbl="node1" presStyleIdx="1" presStyleCnt="3">
        <dgm:presLayoutVars>
          <dgm:bulletEnabled val="1"/>
        </dgm:presLayoutVars>
      </dgm:prSet>
      <dgm:spPr/>
      <dgm:t>
        <a:bodyPr/>
        <a:lstStyle/>
        <a:p>
          <a:endParaRPr lang="es-MX"/>
        </a:p>
      </dgm:t>
    </dgm:pt>
    <dgm:pt modelId="{A7F69859-FBC1-46CF-B7CD-286997547365}" type="pres">
      <dgm:prSet presAssocID="{FB810E54-95FC-4E5D-9EA2-F4ADFCE5A625}" presName="ThreeNodes_3" presStyleLbl="node1" presStyleIdx="2" presStyleCnt="3">
        <dgm:presLayoutVars>
          <dgm:bulletEnabled val="1"/>
        </dgm:presLayoutVars>
      </dgm:prSet>
      <dgm:spPr/>
      <dgm:t>
        <a:bodyPr/>
        <a:lstStyle/>
        <a:p>
          <a:endParaRPr lang="es-MX"/>
        </a:p>
      </dgm:t>
    </dgm:pt>
    <dgm:pt modelId="{B0B5E424-1A10-4B2A-AEF2-14B4DBD8F530}" type="pres">
      <dgm:prSet presAssocID="{FB810E54-95FC-4E5D-9EA2-F4ADFCE5A625}" presName="ThreeConn_1-2" presStyleLbl="fgAccFollowNode1" presStyleIdx="0" presStyleCnt="2" custScaleX="55063" custScaleY="104073">
        <dgm:presLayoutVars>
          <dgm:bulletEnabled val="1"/>
        </dgm:presLayoutVars>
      </dgm:prSet>
      <dgm:spPr/>
      <dgm:t>
        <a:bodyPr/>
        <a:lstStyle/>
        <a:p>
          <a:endParaRPr lang="es-ES"/>
        </a:p>
      </dgm:t>
    </dgm:pt>
    <dgm:pt modelId="{45D2F0B7-6FB3-4C25-BF87-84EA25940F1B}" type="pres">
      <dgm:prSet presAssocID="{FB810E54-95FC-4E5D-9EA2-F4ADFCE5A625}" presName="ThreeConn_2-3" presStyleLbl="fgAccFollowNode1" presStyleIdx="1" presStyleCnt="2" custScaleX="60693">
        <dgm:presLayoutVars>
          <dgm:bulletEnabled val="1"/>
        </dgm:presLayoutVars>
      </dgm:prSet>
      <dgm:spPr/>
      <dgm:t>
        <a:bodyPr/>
        <a:lstStyle/>
        <a:p>
          <a:endParaRPr lang="es-ES"/>
        </a:p>
      </dgm:t>
    </dgm:pt>
    <dgm:pt modelId="{B111A0A6-FD0D-4DEF-97B6-72E6DC750441}" type="pres">
      <dgm:prSet presAssocID="{FB810E54-95FC-4E5D-9EA2-F4ADFCE5A625}" presName="ThreeNodes_1_text" presStyleLbl="node1" presStyleIdx="2" presStyleCnt="3">
        <dgm:presLayoutVars>
          <dgm:bulletEnabled val="1"/>
        </dgm:presLayoutVars>
      </dgm:prSet>
      <dgm:spPr/>
      <dgm:t>
        <a:bodyPr/>
        <a:lstStyle/>
        <a:p>
          <a:endParaRPr lang="es-MX"/>
        </a:p>
      </dgm:t>
    </dgm:pt>
    <dgm:pt modelId="{1A6C9ABA-8F8E-4168-AAF9-E5E89DD6351D}" type="pres">
      <dgm:prSet presAssocID="{FB810E54-95FC-4E5D-9EA2-F4ADFCE5A625}" presName="ThreeNodes_2_text" presStyleLbl="node1" presStyleIdx="2" presStyleCnt="3">
        <dgm:presLayoutVars>
          <dgm:bulletEnabled val="1"/>
        </dgm:presLayoutVars>
      </dgm:prSet>
      <dgm:spPr/>
      <dgm:t>
        <a:bodyPr/>
        <a:lstStyle/>
        <a:p>
          <a:endParaRPr lang="es-MX"/>
        </a:p>
      </dgm:t>
    </dgm:pt>
    <dgm:pt modelId="{68A40DC3-0F4D-49F8-959F-8FB69E6C1CAD}" type="pres">
      <dgm:prSet presAssocID="{FB810E54-95FC-4E5D-9EA2-F4ADFCE5A625}" presName="ThreeNodes_3_text" presStyleLbl="node1" presStyleIdx="2" presStyleCnt="3">
        <dgm:presLayoutVars>
          <dgm:bulletEnabled val="1"/>
        </dgm:presLayoutVars>
      </dgm:prSet>
      <dgm:spPr/>
      <dgm:t>
        <a:bodyPr/>
        <a:lstStyle/>
        <a:p>
          <a:endParaRPr lang="es-MX"/>
        </a:p>
      </dgm:t>
    </dgm:pt>
  </dgm:ptLst>
  <dgm:cxnLst>
    <dgm:cxn modelId="{47F1F869-5A7C-4D27-881B-659D91B2D707}" type="presOf" srcId="{FB810E54-95FC-4E5D-9EA2-F4ADFCE5A625}" destId="{0FCE88EB-DD3A-4616-89B8-1743F503A070}" srcOrd="0" destOrd="0" presId="urn:microsoft.com/office/officeart/2005/8/layout/vProcess5"/>
    <dgm:cxn modelId="{A971DFF0-7A4C-49DA-A9A8-4A3857F7D5D9}" srcId="{FB810E54-95FC-4E5D-9EA2-F4ADFCE5A625}" destId="{BD5E54F7-4785-42F4-9127-2582986A77CF}" srcOrd="2" destOrd="0" parTransId="{31A0666E-A50D-4AF7-B190-0538EF8B3063}" sibTransId="{FC197245-414A-4E11-92D7-47625E6B6671}"/>
    <dgm:cxn modelId="{49F7090F-C4A8-41FC-AB74-B6C47B559115}" type="presOf" srcId="{BD5E54F7-4785-42F4-9127-2582986A77CF}" destId="{A7F69859-FBC1-46CF-B7CD-286997547365}" srcOrd="0" destOrd="0" presId="urn:microsoft.com/office/officeart/2005/8/layout/vProcess5"/>
    <dgm:cxn modelId="{C8D13DAA-E8A8-41D1-8DF2-FD43EEABBE88}" type="presOf" srcId="{A5196ABD-31E2-419B-B1C2-BE417B9CB8E9}" destId="{45D2F0B7-6FB3-4C25-BF87-84EA25940F1B}" srcOrd="0" destOrd="0" presId="urn:microsoft.com/office/officeart/2005/8/layout/vProcess5"/>
    <dgm:cxn modelId="{97E84201-E421-4DCA-821C-EABEB3838B36}" type="presOf" srcId="{7A87BB38-B1CC-4569-B99C-27FC0BE5B98A}" destId="{4AFF930D-BAAB-450E-8AFA-8FD58733018E}" srcOrd="0" destOrd="0" presId="urn:microsoft.com/office/officeart/2005/8/layout/vProcess5"/>
    <dgm:cxn modelId="{5C1B244F-0C56-4514-8165-711E228F945F}" type="presOf" srcId="{BD5E54F7-4785-42F4-9127-2582986A77CF}" destId="{68A40DC3-0F4D-49F8-959F-8FB69E6C1CAD}" srcOrd="1" destOrd="0" presId="urn:microsoft.com/office/officeart/2005/8/layout/vProcess5"/>
    <dgm:cxn modelId="{53A50858-A533-4C5D-8444-F676F372608E}" srcId="{FB810E54-95FC-4E5D-9EA2-F4ADFCE5A625}" destId="{6A436823-139A-4148-AD34-AD9CCA410473}" srcOrd="1" destOrd="0" parTransId="{7C9C81F9-3C41-4378-A522-293CE7F5A440}" sibTransId="{A5196ABD-31E2-419B-B1C2-BE417B9CB8E9}"/>
    <dgm:cxn modelId="{FFAEA110-58A5-4157-A447-DEED6B35244E}" type="presOf" srcId="{7A87BB38-B1CC-4569-B99C-27FC0BE5B98A}" destId="{B111A0A6-FD0D-4DEF-97B6-72E6DC750441}" srcOrd="1" destOrd="0" presId="urn:microsoft.com/office/officeart/2005/8/layout/vProcess5"/>
    <dgm:cxn modelId="{32325084-1DE6-44B9-A584-D12A92EE5EB5}" srcId="{FB810E54-95FC-4E5D-9EA2-F4ADFCE5A625}" destId="{7A87BB38-B1CC-4569-B99C-27FC0BE5B98A}" srcOrd="0" destOrd="0" parTransId="{0F26BB5B-4281-4E7A-9055-9E3DA1881AA7}" sibTransId="{DD86F0BE-1B73-4946-B9BF-743B3E4DB9FC}"/>
    <dgm:cxn modelId="{128B97B3-8B1D-4C85-B824-E5B6228B1F80}" type="presOf" srcId="{6A436823-139A-4148-AD34-AD9CCA410473}" destId="{B3713002-76DD-4339-8560-0BB3EA8F62FC}" srcOrd="0" destOrd="0" presId="urn:microsoft.com/office/officeart/2005/8/layout/vProcess5"/>
    <dgm:cxn modelId="{BF0646B1-93B6-493F-933D-928C6139064A}" type="presOf" srcId="{DD86F0BE-1B73-4946-B9BF-743B3E4DB9FC}" destId="{B0B5E424-1A10-4B2A-AEF2-14B4DBD8F530}" srcOrd="0" destOrd="0" presId="urn:microsoft.com/office/officeart/2005/8/layout/vProcess5"/>
    <dgm:cxn modelId="{B75970D2-CB68-4FDA-B30D-AA0956890CEA}" type="presOf" srcId="{6A436823-139A-4148-AD34-AD9CCA410473}" destId="{1A6C9ABA-8F8E-4168-AAF9-E5E89DD6351D}" srcOrd="1" destOrd="0" presId="urn:microsoft.com/office/officeart/2005/8/layout/vProcess5"/>
    <dgm:cxn modelId="{B82FA011-DF1B-44FA-9A28-818875B59D74}" type="presParOf" srcId="{0FCE88EB-DD3A-4616-89B8-1743F503A070}" destId="{AEECD966-A53E-459C-A051-32BE3003D83B}" srcOrd="0" destOrd="0" presId="urn:microsoft.com/office/officeart/2005/8/layout/vProcess5"/>
    <dgm:cxn modelId="{2922C77D-4688-44E9-8DFD-D99AF3AC0FA1}" type="presParOf" srcId="{0FCE88EB-DD3A-4616-89B8-1743F503A070}" destId="{4AFF930D-BAAB-450E-8AFA-8FD58733018E}" srcOrd="1" destOrd="0" presId="urn:microsoft.com/office/officeart/2005/8/layout/vProcess5"/>
    <dgm:cxn modelId="{465F86D4-5EF5-43B0-9EE7-B5092E83AAEC}" type="presParOf" srcId="{0FCE88EB-DD3A-4616-89B8-1743F503A070}" destId="{B3713002-76DD-4339-8560-0BB3EA8F62FC}" srcOrd="2" destOrd="0" presId="urn:microsoft.com/office/officeart/2005/8/layout/vProcess5"/>
    <dgm:cxn modelId="{6BD0A790-2C53-4EC7-B717-089DE3712AF9}" type="presParOf" srcId="{0FCE88EB-DD3A-4616-89B8-1743F503A070}" destId="{A7F69859-FBC1-46CF-B7CD-286997547365}" srcOrd="3" destOrd="0" presId="urn:microsoft.com/office/officeart/2005/8/layout/vProcess5"/>
    <dgm:cxn modelId="{7A1942E0-7FBF-412A-B8B2-7D5F5FCAE802}" type="presParOf" srcId="{0FCE88EB-DD3A-4616-89B8-1743F503A070}" destId="{B0B5E424-1A10-4B2A-AEF2-14B4DBD8F530}" srcOrd="4" destOrd="0" presId="urn:microsoft.com/office/officeart/2005/8/layout/vProcess5"/>
    <dgm:cxn modelId="{012126DC-A9D1-444E-A890-47A0D831B133}" type="presParOf" srcId="{0FCE88EB-DD3A-4616-89B8-1743F503A070}" destId="{45D2F0B7-6FB3-4C25-BF87-84EA25940F1B}" srcOrd="5" destOrd="0" presId="urn:microsoft.com/office/officeart/2005/8/layout/vProcess5"/>
    <dgm:cxn modelId="{11639099-D9CC-4985-ACA3-B3D672F76F74}" type="presParOf" srcId="{0FCE88EB-DD3A-4616-89B8-1743F503A070}" destId="{B111A0A6-FD0D-4DEF-97B6-72E6DC750441}" srcOrd="6" destOrd="0" presId="urn:microsoft.com/office/officeart/2005/8/layout/vProcess5"/>
    <dgm:cxn modelId="{FA00A2EB-B3BA-4CD1-8A2F-E67B8C3ACA34}" type="presParOf" srcId="{0FCE88EB-DD3A-4616-89B8-1743F503A070}" destId="{1A6C9ABA-8F8E-4168-AAF9-E5E89DD6351D}" srcOrd="7" destOrd="0" presId="urn:microsoft.com/office/officeart/2005/8/layout/vProcess5"/>
    <dgm:cxn modelId="{6C8BE44E-0A0A-4812-A199-5B3C41AF44BC}" type="presParOf" srcId="{0FCE88EB-DD3A-4616-89B8-1743F503A070}" destId="{68A40DC3-0F4D-49F8-959F-8FB69E6C1CA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ABCDC-EA82-4D01-87CC-B104AE094988}">
      <dsp:nvSpPr>
        <dsp:cNvPr id="0" name=""/>
        <dsp:cNvSpPr/>
      </dsp:nvSpPr>
      <dsp:spPr>
        <a:xfrm>
          <a:off x="4276866" y="455"/>
          <a:ext cx="2951692" cy="1124677"/>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cap="none" dirty="0" smtClean="0">
              <a:solidFill>
                <a:schemeClr val="dk1"/>
              </a:solidFill>
              <a:latin typeface="Arial"/>
              <a:ea typeface="Arial"/>
              <a:cs typeface="Arial"/>
              <a:sym typeface="Arial"/>
            </a:rPr>
            <a:t>La </a:t>
          </a:r>
          <a:r>
            <a:rPr lang="en-US" sz="1700" b="0" i="0" u="none" strike="noStrike" kern="1200" cap="none" dirty="0" err="1" smtClean="0">
              <a:solidFill>
                <a:schemeClr val="dk1"/>
              </a:solidFill>
              <a:latin typeface="Arial"/>
              <a:ea typeface="Arial"/>
              <a:cs typeface="Arial"/>
              <a:sym typeface="Arial"/>
            </a:rPr>
            <a:t>restricción</a:t>
          </a:r>
          <a:r>
            <a:rPr lang="en-US" sz="1700" b="0" i="0" u="none" strike="noStrike" kern="1200" cap="none" dirty="0" smtClean="0">
              <a:solidFill>
                <a:schemeClr val="dk1"/>
              </a:solidFill>
              <a:latin typeface="Arial"/>
              <a:ea typeface="Arial"/>
              <a:cs typeface="Arial"/>
              <a:sym typeface="Arial"/>
            </a:rPr>
            <a:t> de la </a:t>
          </a:r>
          <a:r>
            <a:rPr lang="en-US" sz="1700" b="0" i="0" u="none" strike="noStrike" kern="1200" cap="none" dirty="0" err="1" smtClean="0">
              <a:solidFill>
                <a:schemeClr val="dk1"/>
              </a:solidFill>
              <a:latin typeface="Arial"/>
              <a:ea typeface="Arial"/>
              <a:cs typeface="Arial"/>
              <a:sym typeface="Arial"/>
            </a:rPr>
            <a:t>reelección</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es</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una</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restricción</a:t>
          </a:r>
          <a:r>
            <a:rPr lang="en-US" sz="1700" b="0" i="0" u="none" strike="noStrike" kern="1200" cap="none" dirty="0" smtClean="0">
              <a:solidFill>
                <a:schemeClr val="dk1"/>
              </a:solidFill>
              <a:latin typeface="Arial"/>
              <a:ea typeface="Arial"/>
              <a:cs typeface="Arial"/>
              <a:sym typeface="Arial"/>
            </a:rPr>
            <a:t> del </a:t>
          </a:r>
          <a:r>
            <a:rPr lang="en-US" sz="1700" b="0" i="0" u="none" strike="noStrike" kern="1200" cap="none" dirty="0" err="1" smtClean="0">
              <a:solidFill>
                <a:schemeClr val="dk1"/>
              </a:solidFill>
              <a:latin typeface="Arial"/>
              <a:ea typeface="Arial"/>
              <a:cs typeface="Arial"/>
              <a:sym typeface="Arial"/>
            </a:rPr>
            <a:t>ejercicio</a:t>
          </a:r>
          <a:r>
            <a:rPr lang="en-US" sz="1700" b="0" i="0" u="none" strike="noStrike" kern="1200" cap="none" dirty="0" smtClean="0">
              <a:solidFill>
                <a:schemeClr val="dk1"/>
              </a:solidFill>
              <a:latin typeface="Arial"/>
              <a:ea typeface="Arial"/>
              <a:cs typeface="Arial"/>
              <a:sym typeface="Arial"/>
            </a:rPr>
            <a:t> del </a:t>
          </a:r>
          <a:r>
            <a:rPr lang="en-US" sz="1700" b="0" i="0" u="none" strike="noStrike" kern="1200" cap="none" dirty="0" err="1" smtClean="0">
              <a:solidFill>
                <a:schemeClr val="dk1"/>
              </a:solidFill>
              <a:latin typeface="Arial"/>
              <a:ea typeface="Arial"/>
              <a:cs typeface="Arial"/>
              <a:sym typeface="Arial"/>
            </a:rPr>
            <a:t>sufragio</a:t>
          </a:r>
          <a:r>
            <a:rPr lang="en-US" sz="1700" b="0" i="0" u="none" strike="noStrike" kern="1200" cap="none" dirty="0" smtClean="0">
              <a:solidFill>
                <a:schemeClr val="dk1"/>
              </a:solidFill>
              <a:latin typeface="Arial"/>
              <a:ea typeface="Arial"/>
              <a:cs typeface="Arial"/>
              <a:sym typeface="Arial"/>
            </a:rPr>
            <a:t>.</a:t>
          </a:r>
          <a:endParaRPr lang="es-MX" sz="1700" kern="1200" dirty="0"/>
        </a:p>
      </dsp:txBody>
      <dsp:txXfrm>
        <a:off x="4276866" y="455"/>
        <a:ext cx="2951692" cy="1124677"/>
      </dsp:txXfrm>
    </dsp:sp>
    <dsp:sp modelId="{4243E969-B94A-4560-AF67-5BB238239171}">
      <dsp:nvSpPr>
        <dsp:cNvPr id="0" name=""/>
        <dsp:cNvSpPr/>
      </dsp:nvSpPr>
      <dsp:spPr>
        <a:xfrm>
          <a:off x="3096349" y="5"/>
          <a:ext cx="1113430" cy="1124677"/>
        </a:xfrm>
        <a:prstGeom prst="rect">
          <a:avLst/>
        </a:prstGeom>
        <a:blipFill rotWithShape="1">
          <a:blip xmlns:r="http://schemas.openxmlformats.org/officeDocument/2006/relationships" r:embed="rId1"/>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2A343-C14F-4D9A-A482-08C9846F5204}">
      <dsp:nvSpPr>
        <dsp:cNvPr id="0" name=""/>
        <dsp:cNvSpPr/>
      </dsp:nvSpPr>
      <dsp:spPr>
        <a:xfrm>
          <a:off x="3096343" y="1296140"/>
          <a:ext cx="3023706" cy="1124677"/>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cap="none" dirty="0" err="1" smtClean="0">
              <a:solidFill>
                <a:schemeClr val="dk1"/>
              </a:solidFill>
              <a:latin typeface="Arial"/>
              <a:ea typeface="Arial"/>
              <a:cs typeface="Arial"/>
              <a:sym typeface="Arial"/>
            </a:rPr>
            <a:t>Fortalecimiento</a:t>
          </a:r>
          <a:r>
            <a:rPr lang="en-US" sz="1700" b="0" i="0" u="none" strike="noStrike" kern="1200" cap="none" dirty="0" smtClean="0">
              <a:solidFill>
                <a:schemeClr val="dk1"/>
              </a:solidFill>
              <a:latin typeface="Arial"/>
              <a:ea typeface="Arial"/>
              <a:cs typeface="Arial"/>
              <a:sym typeface="Arial"/>
            </a:rPr>
            <a:t> del </a:t>
          </a:r>
          <a:r>
            <a:rPr lang="en-US" sz="1700" b="0" i="0" u="none" strike="noStrike" kern="1200" cap="none" dirty="0" err="1" smtClean="0">
              <a:solidFill>
                <a:schemeClr val="dk1"/>
              </a:solidFill>
              <a:latin typeface="Arial"/>
              <a:ea typeface="Arial"/>
              <a:cs typeface="Arial"/>
              <a:sym typeface="Arial"/>
            </a:rPr>
            <a:t>vínculo</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gobernante-gobernado</a:t>
          </a:r>
          <a:r>
            <a:rPr lang="en-US" sz="1700" b="0" i="0" u="none" strike="noStrike" kern="1200" cap="none" dirty="0" smtClean="0">
              <a:solidFill>
                <a:schemeClr val="dk1"/>
              </a:solidFill>
              <a:latin typeface="Arial"/>
              <a:ea typeface="Arial"/>
              <a:cs typeface="Arial"/>
              <a:sym typeface="Arial"/>
            </a:rPr>
            <a:t> y </a:t>
          </a:r>
          <a:r>
            <a:rPr lang="en-US" sz="1700" b="0" i="0" u="none" strike="noStrike" kern="1200" cap="none" dirty="0" err="1" smtClean="0">
              <a:solidFill>
                <a:schemeClr val="dk1"/>
              </a:solidFill>
              <a:latin typeface="Arial"/>
              <a:ea typeface="Arial"/>
              <a:cs typeface="Arial"/>
              <a:sym typeface="Arial"/>
            </a:rPr>
            <a:t>fomento</a:t>
          </a:r>
          <a:r>
            <a:rPr lang="en-US" sz="1700" b="0" i="0" u="none" strike="noStrike" kern="1200" cap="none" dirty="0" smtClean="0">
              <a:solidFill>
                <a:schemeClr val="dk1"/>
              </a:solidFill>
              <a:latin typeface="Arial"/>
              <a:ea typeface="Arial"/>
              <a:cs typeface="Arial"/>
              <a:sym typeface="Arial"/>
            </a:rPr>
            <a:t> de la </a:t>
          </a:r>
          <a:r>
            <a:rPr lang="en-US" sz="1700" b="0" i="0" u="none" strike="noStrike" kern="1200" cap="none" dirty="0" err="1" smtClean="0">
              <a:solidFill>
                <a:schemeClr val="dk1"/>
              </a:solidFill>
              <a:latin typeface="Arial"/>
              <a:ea typeface="Arial"/>
              <a:cs typeface="Arial"/>
              <a:sym typeface="Arial"/>
            </a:rPr>
            <a:t>rendición</a:t>
          </a:r>
          <a:r>
            <a:rPr lang="en-US" sz="1700" b="0" i="0" u="none" strike="noStrike" kern="1200" cap="none" dirty="0" smtClean="0">
              <a:solidFill>
                <a:schemeClr val="dk1"/>
              </a:solidFill>
              <a:latin typeface="Arial"/>
              <a:ea typeface="Arial"/>
              <a:cs typeface="Arial"/>
              <a:sym typeface="Arial"/>
            </a:rPr>
            <a:t> de </a:t>
          </a:r>
          <a:r>
            <a:rPr lang="en-US" sz="1700" b="0" i="0" u="none" strike="noStrike" kern="1200" cap="none" dirty="0" err="1" smtClean="0">
              <a:solidFill>
                <a:schemeClr val="dk1"/>
              </a:solidFill>
              <a:latin typeface="Arial"/>
              <a:ea typeface="Arial"/>
              <a:cs typeface="Arial"/>
              <a:sym typeface="Arial"/>
            </a:rPr>
            <a:t>cuentas</a:t>
          </a:r>
          <a:r>
            <a:rPr lang="en-US" sz="1700" b="0" i="0" u="none" strike="noStrike" kern="1200" cap="none" dirty="0" smtClean="0">
              <a:solidFill>
                <a:schemeClr val="dk1"/>
              </a:solidFill>
              <a:latin typeface="Arial"/>
              <a:ea typeface="Arial"/>
              <a:cs typeface="Arial"/>
              <a:sym typeface="Arial"/>
            </a:rPr>
            <a:t>.</a:t>
          </a:r>
          <a:endParaRPr lang="es-MX" sz="1700" kern="1200" dirty="0"/>
        </a:p>
      </dsp:txBody>
      <dsp:txXfrm>
        <a:off x="3096343" y="1296140"/>
        <a:ext cx="3023706" cy="1124677"/>
      </dsp:txXfrm>
    </dsp:sp>
    <dsp:sp modelId="{1DDE41C6-2177-4F10-88EF-6BDB3D816183}">
      <dsp:nvSpPr>
        <dsp:cNvPr id="0" name=""/>
        <dsp:cNvSpPr/>
      </dsp:nvSpPr>
      <dsp:spPr>
        <a:xfrm>
          <a:off x="6192689" y="1296140"/>
          <a:ext cx="1113430" cy="1124677"/>
        </a:xfrm>
        <a:prstGeom prst="rect">
          <a:avLst/>
        </a:prstGeom>
        <a:blipFill rotWithShape="1">
          <a:blip xmlns:r="http://schemas.openxmlformats.org/officeDocument/2006/relationships" r:embed="rId2"/>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06165-8BF7-4617-8088-4406F69E3272}">
      <dsp:nvSpPr>
        <dsp:cNvPr id="0" name=""/>
        <dsp:cNvSpPr/>
      </dsp:nvSpPr>
      <dsp:spPr>
        <a:xfrm>
          <a:off x="4428484" y="2592285"/>
          <a:ext cx="2951717" cy="1124677"/>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cap="none" dirty="0" err="1" smtClean="0">
              <a:solidFill>
                <a:schemeClr val="dk1"/>
              </a:solidFill>
              <a:latin typeface="Arial"/>
              <a:ea typeface="Arial"/>
              <a:cs typeface="Arial"/>
              <a:sym typeface="Arial"/>
            </a:rPr>
            <a:t>Fortalece</a:t>
          </a:r>
          <a:r>
            <a:rPr lang="en-US" sz="1700" b="0" i="0" u="none" strike="noStrike" kern="1200" cap="none" dirty="0" smtClean="0">
              <a:solidFill>
                <a:schemeClr val="dk1"/>
              </a:solidFill>
              <a:latin typeface="Arial"/>
              <a:ea typeface="Arial"/>
              <a:cs typeface="Arial"/>
              <a:sym typeface="Arial"/>
            </a:rPr>
            <a:t> la </a:t>
          </a:r>
          <a:r>
            <a:rPr lang="en-US" sz="1700" b="0" i="0" u="none" strike="noStrike" kern="1200" cap="none" dirty="0" err="1" smtClean="0">
              <a:solidFill>
                <a:schemeClr val="dk1"/>
              </a:solidFill>
              <a:latin typeface="Arial"/>
              <a:ea typeface="Arial"/>
              <a:cs typeface="Arial"/>
              <a:sym typeface="Arial"/>
            </a:rPr>
            <a:t>negociación</a:t>
          </a:r>
          <a:r>
            <a:rPr lang="en-US" sz="1700" b="0" i="0" u="none" strike="noStrike" kern="1200" cap="none" dirty="0" smtClean="0">
              <a:solidFill>
                <a:schemeClr val="dk1"/>
              </a:solidFill>
              <a:latin typeface="Arial"/>
              <a:ea typeface="Arial"/>
              <a:cs typeface="Arial"/>
              <a:sym typeface="Arial"/>
            </a:rPr>
            <a:t> </a:t>
          </a:r>
          <a:r>
            <a:rPr lang="en-US" sz="1700" b="0" i="0" u="none" strike="noStrike" kern="1200" cap="none" dirty="0" err="1" smtClean="0">
              <a:solidFill>
                <a:schemeClr val="dk1"/>
              </a:solidFill>
              <a:latin typeface="Arial"/>
              <a:ea typeface="Arial"/>
              <a:cs typeface="Arial"/>
              <a:sym typeface="Arial"/>
            </a:rPr>
            <a:t>política</a:t>
          </a:r>
          <a:r>
            <a:rPr lang="en-US" sz="1700" b="0" i="0" u="none" strike="noStrike" kern="1200" cap="none" dirty="0" smtClean="0">
              <a:solidFill>
                <a:schemeClr val="dk1"/>
              </a:solidFill>
              <a:latin typeface="Arial"/>
              <a:ea typeface="Arial"/>
              <a:cs typeface="Arial"/>
              <a:sym typeface="Arial"/>
            </a:rPr>
            <a:t> del </a:t>
          </a:r>
          <a:r>
            <a:rPr lang="en-US" sz="1700" b="0" i="0" u="none" strike="noStrike" kern="1200" cap="none" dirty="0" err="1" smtClean="0">
              <a:solidFill>
                <a:schemeClr val="dk1"/>
              </a:solidFill>
              <a:latin typeface="Arial"/>
              <a:ea typeface="Arial"/>
              <a:cs typeface="Arial"/>
              <a:sym typeface="Arial"/>
            </a:rPr>
            <a:t>Ejecutivo</a:t>
          </a:r>
          <a:r>
            <a:rPr lang="en-US" sz="1700" b="0" i="0" u="none" strike="noStrike" kern="1200" cap="none" dirty="0" smtClean="0">
              <a:solidFill>
                <a:schemeClr val="dk1"/>
              </a:solidFill>
              <a:latin typeface="Arial"/>
              <a:ea typeface="Arial"/>
              <a:cs typeface="Arial"/>
              <a:sym typeface="Arial"/>
            </a:rPr>
            <a:t>.</a:t>
          </a:r>
          <a:endParaRPr lang="es-MX" sz="1700" kern="1200" dirty="0"/>
        </a:p>
      </dsp:txBody>
      <dsp:txXfrm>
        <a:off x="4428484" y="2592285"/>
        <a:ext cx="2951717" cy="1124677"/>
      </dsp:txXfrm>
    </dsp:sp>
    <dsp:sp modelId="{14AAE24B-A61A-40E6-8FA7-2A7BEEC7A11F}">
      <dsp:nvSpPr>
        <dsp:cNvPr id="0" name=""/>
        <dsp:cNvSpPr/>
      </dsp:nvSpPr>
      <dsp:spPr>
        <a:xfrm>
          <a:off x="3168348" y="2592285"/>
          <a:ext cx="1113430" cy="1124677"/>
        </a:xfrm>
        <a:prstGeom prst="rect">
          <a:avLst/>
        </a:prstGeom>
        <a:blipFill rotWithShape="1">
          <a:blip xmlns:r="http://schemas.openxmlformats.org/officeDocument/2006/relationships" r:embed="rId3"/>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0B4B3-E2B5-43E1-92FA-7952FA2D1798}">
      <dsp:nvSpPr>
        <dsp:cNvPr id="0" name=""/>
        <dsp:cNvSpPr/>
      </dsp:nvSpPr>
      <dsp:spPr>
        <a:xfrm>
          <a:off x="3168363" y="3931658"/>
          <a:ext cx="2952960" cy="1124677"/>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kern="1200" dirty="0" smtClean="0"/>
            <a:t>Continuidad de proyectos</a:t>
          </a:r>
          <a:endParaRPr lang="es-MX" sz="1700" kern="1200" dirty="0"/>
        </a:p>
      </dsp:txBody>
      <dsp:txXfrm>
        <a:off x="3168363" y="3931658"/>
        <a:ext cx="2952960" cy="1124677"/>
      </dsp:txXfrm>
    </dsp:sp>
    <dsp:sp modelId="{0752365F-6D81-492F-BE95-2ECE44B3807C}">
      <dsp:nvSpPr>
        <dsp:cNvPr id="0" name=""/>
        <dsp:cNvSpPr/>
      </dsp:nvSpPr>
      <dsp:spPr>
        <a:xfrm>
          <a:off x="6264701" y="3931658"/>
          <a:ext cx="1113430" cy="1124677"/>
        </a:xfrm>
        <a:prstGeom prst="rect">
          <a:avLst/>
        </a:prstGeom>
        <a:blipFill rotWithShape="1">
          <a:blip xmlns:r="http://schemas.openxmlformats.org/officeDocument/2006/relationships" r:embed="rId4"/>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B42F7-E900-4184-80E9-0A30A9C02152}">
      <dsp:nvSpPr>
        <dsp:cNvPr id="0" name=""/>
        <dsp:cNvSpPr/>
      </dsp:nvSpPr>
      <dsp:spPr>
        <a:xfrm>
          <a:off x="792083" y="1249922"/>
          <a:ext cx="2167693" cy="1083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Estrategias legales para habilitar candidatura</a:t>
          </a:r>
          <a:endParaRPr lang="es-MX" sz="1400" kern="1200" dirty="0"/>
        </a:p>
      </dsp:txBody>
      <dsp:txXfrm>
        <a:off x="823828" y="1281667"/>
        <a:ext cx="2104203" cy="1020356"/>
      </dsp:txXfrm>
    </dsp:sp>
    <dsp:sp modelId="{F1C916FF-C20E-4A9A-83A1-B89C670DDC14}">
      <dsp:nvSpPr>
        <dsp:cNvPr id="0" name=""/>
        <dsp:cNvSpPr/>
      </dsp:nvSpPr>
      <dsp:spPr>
        <a:xfrm rot="18289469">
          <a:off x="2634139" y="1141414"/>
          <a:ext cx="1518353" cy="54438"/>
        </a:xfrm>
        <a:custGeom>
          <a:avLst/>
          <a:gdLst/>
          <a:ahLst/>
          <a:cxnLst/>
          <a:rect l="0" t="0" r="0" b="0"/>
          <a:pathLst>
            <a:path>
              <a:moveTo>
                <a:pt x="0" y="27219"/>
              </a:moveTo>
              <a:lnTo>
                <a:pt x="1518353" y="27219"/>
              </a:lnTo>
            </a:path>
          </a:pathLst>
        </a:custGeom>
        <a:no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3355357" y="1130674"/>
        <a:ext cx="75917" cy="75917"/>
      </dsp:txXfrm>
    </dsp:sp>
    <dsp:sp modelId="{2462CC30-A778-4C33-86D6-3B4F4ABB8E65}">
      <dsp:nvSpPr>
        <dsp:cNvPr id="0" name=""/>
        <dsp:cNvSpPr/>
      </dsp:nvSpPr>
      <dsp:spPr>
        <a:xfrm>
          <a:off x="3826854" y="3497"/>
          <a:ext cx="2797885" cy="1083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Reforma parcial del artículo 168 de la Constitución, por la Asamblea Legislativa o por iniciativa popular</a:t>
          </a:r>
          <a:endParaRPr lang="es-MX" sz="1400" kern="1200" dirty="0"/>
        </a:p>
      </dsp:txBody>
      <dsp:txXfrm>
        <a:off x="3858599" y="35242"/>
        <a:ext cx="2734395" cy="1020356"/>
      </dsp:txXfrm>
    </dsp:sp>
    <dsp:sp modelId="{FF6CB723-5D58-421E-9F92-623C9A1845DB}">
      <dsp:nvSpPr>
        <dsp:cNvPr id="0" name=""/>
        <dsp:cNvSpPr/>
      </dsp:nvSpPr>
      <dsp:spPr>
        <a:xfrm>
          <a:off x="2959777" y="1764626"/>
          <a:ext cx="867077" cy="54438"/>
        </a:xfrm>
        <a:custGeom>
          <a:avLst/>
          <a:gdLst/>
          <a:ahLst/>
          <a:cxnLst/>
          <a:rect l="0" t="0" r="0" b="0"/>
          <a:pathLst>
            <a:path>
              <a:moveTo>
                <a:pt x="0" y="27219"/>
              </a:moveTo>
              <a:lnTo>
                <a:pt x="867077" y="27219"/>
              </a:lnTo>
            </a:path>
          </a:pathLst>
        </a:custGeom>
        <a:no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3371639" y="1770168"/>
        <a:ext cx="43353" cy="43353"/>
      </dsp:txXfrm>
    </dsp:sp>
    <dsp:sp modelId="{B6DB3BF3-04CD-49F4-A2D6-806E6BFFE64C}">
      <dsp:nvSpPr>
        <dsp:cNvPr id="0" name=""/>
        <dsp:cNvSpPr/>
      </dsp:nvSpPr>
      <dsp:spPr>
        <a:xfrm>
          <a:off x="3826854" y="1249922"/>
          <a:ext cx="2797885" cy="1083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Renuncia anticipada 6 meses antes </a:t>
          </a:r>
          <a:endParaRPr lang="es-MX" sz="1400" kern="1200" dirty="0"/>
        </a:p>
      </dsp:txBody>
      <dsp:txXfrm>
        <a:off x="3858599" y="1281667"/>
        <a:ext cx="2734395" cy="1020356"/>
      </dsp:txXfrm>
    </dsp:sp>
    <dsp:sp modelId="{C6A51C28-17D5-4102-9D1B-E6C8ABE6897D}">
      <dsp:nvSpPr>
        <dsp:cNvPr id="0" name=""/>
        <dsp:cNvSpPr/>
      </dsp:nvSpPr>
      <dsp:spPr>
        <a:xfrm rot="3310531">
          <a:off x="2634139" y="2387838"/>
          <a:ext cx="1518353" cy="54438"/>
        </a:xfrm>
        <a:custGeom>
          <a:avLst/>
          <a:gdLst/>
          <a:ahLst/>
          <a:cxnLst/>
          <a:rect l="0" t="0" r="0" b="0"/>
          <a:pathLst>
            <a:path>
              <a:moveTo>
                <a:pt x="0" y="27219"/>
              </a:moveTo>
              <a:lnTo>
                <a:pt x="1518353" y="27219"/>
              </a:lnTo>
            </a:path>
          </a:pathLst>
        </a:custGeom>
        <a:no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kern="1200"/>
        </a:p>
      </dsp:txBody>
      <dsp:txXfrm>
        <a:off x="3355357" y="2377098"/>
        <a:ext cx="75917" cy="75917"/>
      </dsp:txXfrm>
    </dsp:sp>
    <dsp:sp modelId="{A7BB14BA-8495-4EFD-A9BA-57C63864E86F}">
      <dsp:nvSpPr>
        <dsp:cNvPr id="0" name=""/>
        <dsp:cNvSpPr/>
      </dsp:nvSpPr>
      <dsp:spPr>
        <a:xfrm>
          <a:off x="3826854" y="2496346"/>
          <a:ext cx="2797885" cy="1083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Que el Tribunal Constitucional haga una interpretación sobre la elección y reelección de presidente y vicepresidente.</a:t>
          </a:r>
          <a:endParaRPr lang="es-MX" sz="1400" kern="1200" dirty="0"/>
        </a:p>
      </dsp:txBody>
      <dsp:txXfrm>
        <a:off x="3858599" y="2528091"/>
        <a:ext cx="2734395" cy="10203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682F7-7A8F-4F61-81FA-7ECD8F502236}">
      <dsp:nvSpPr>
        <dsp:cNvPr id="0" name=""/>
        <dsp:cNvSpPr/>
      </dsp:nvSpPr>
      <dsp:spPr>
        <a:xfrm>
          <a:off x="2678" y="688082"/>
          <a:ext cx="2687835" cy="2687835"/>
        </a:xfrm>
        <a:prstGeom prst="ellipse">
          <a:avLst/>
        </a:prstGeom>
        <a:solidFill>
          <a:schemeClr val="lt1">
            <a:alpha val="5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19050" rIns="147921" bIns="19050" numCol="1" spcCol="1270" anchor="ctr" anchorCtr="0">
          <a:noAutofit/>
        </a:bodyPr>
        <a:lstStyle/>
        <a:p>
          <a:pPr lvl="0" algn="ctr" defTabSz="666750">
            <a:lnSpc>
              <a:spcPct val="90000"/>
            </a:lnSpc>
            <a:spcBef>
              <a:spcPct val="0"/>
            </a:spcBef>
            <a:spcAft>
              <a:spcPct val="35000"/>
            </a:spcAft>
          </a:pPr>
          <a:r>
            <a:rPr lang="es-MX" sz="1500" kern="1200" dirty="0" smtClean="0"/>
            <a:t>Horacio </a:t>
          </a:r>
          <a:r>
            <a:rPr lang="es-MX" sz="1500" kern="1200" dirty="0" err="1" smtClean="0"/>
            <a:t>Cartes</a:t>
          </a:r>
          <a:r>
            <a:rPr lang="es-MX" sz="1500" kern="1200" dirty="0" smtClean="0"/>
            <a:t>, presidente de Paraguay, impulsa enmienda constitucional para permitir reelección presidencial (art.229)</a:t>
          </a:r>
          <a:endParaRPr lang="es-MX" sz="1500" kern="1200" dirty="0"/>
        </a:p>
      </dsp:txBody>
      <dsp:txXfrm>
        <a:off x="396302" y="1081706"/>
        <a:ext cx="1900587" cy="1900587"/>
      </dsp:txXfrm>
    </dsp:sp>
    <dsp:sp modelId="{693A4832-C887-48AA-A1D9-4C0B6F2BDC18}">
      <dsp:nvSpPr>
        <dsp:cNvPr id="0" name=""/>
        <dsp:cNvSpPr/>
      </dsp:nvSpPr>
      <dsp:spPr>
        <a:xfrm>
          <a:off x="2152947" y="688082"/>
          <a:ext cx="2687835" cy="2687835"/>
        </a:xfrm>
        <a:prstGeom prst="ellipse">
          <a:avLst/>
        </a:prstGeom>
        <a:solidFill>
          <a:schemeClr val="lt1">
            <a:alpha val="5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19050" rIns="147921" bIns="19050" numCol="1" spcCol="1270" anchor="ctr" anchorCtr="0">
          <a:noAutofit/>
        </a:bodyPr>
        <a:lstStyle/>
        <a:p>
          <a:pPr lvl="0" algn="ctr" defTabSz="666750">
            <a:lnSpc>
              <a:spcPct val="90000"/>
            </a:lnSpc>
            <a:spcBef>
              <a:spcPct val="0"/>
            </a:spcBef>
            <a:spcAft>
              <a:spcPct val="35000"/>
            </a:spcAft>
          </a:pPr>
          <a:r>
            <a:rPr lang="es-MX" sz="1500" kern="1200" dirty="0" smtClean="0"/>
            <a:t>En el senado es aprobada por 25 legisladores partidarios de </a:t>
          </a:r>
          <a:r>
            <a:rPr lang="es-MX" sz="1500" kern="1200" dirty="0" err="1" smtClean="0"/>
            <a:t>Cartes</a:t>
          </a:r>
          <a:endParaRPr lang="es-MX" sz="1500" kern="1200" dirty="0"/>
        </a:p>
      </dsp:txBody>
      <dsp:txXfrm>
        <a:off x="2546571" y="1081706"/>
        <a:ext cx="1900587" cy="1900587"/>
      </dsp:txXfrm>
    </dsp:sp>
    <dsp:sp modelId="{4DF74414-1A82-4CB4-8429-83B9B6F6424A}">
      <dsp:nvSpPr>
        <dsp:cNvPr id="0" name=""/>
        <dsp:cNvSpPr/>
      </dsp:nvSpPr>
      <dsp:spPr>
        <a:xfrm>
          <a:off x="4303216" y="688082"/>
          <a:ext cx="2687835" cy="2687835"/>
        </a:xfrm>
        <a:prstGeom prst="ellipse">
          <a:avLst/>
        </a:prstGeom>
        <a:solidFill>
          <a:schemeClr val="lt1">
            <a:alpha val="5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19050" rIns="147921" bIns="19050" numCol="1" spcCol="1270" anchor="ctr" anchorCtr="0">
          <a:noAutofit/>
        </a:bodyPr>
        <a:lstStyle/>
        <a:p>
          <a:pPr lvl="0" algn="ctr" defTabSz="666750">
            <a:lnSpc>
              <a:spcPct val="90000"/>
            </a:lnSpc>
            <a:spcBef>
              <a:spcPct val="0"/>
            </a:spcBef>
            <a:spcAft>
              <a:spcPct val="35000"/>
            </a:spcAft>
          </a:pPr>
          <a:r>
            <a:rPr lang="es-MX" sz="1500" kern="1200" dirty="0" smtClean="0"/>
            <a:t>Se necesita ratificación de los diputados</a:t>
          </a:r>
          <a:endParaRPr lang="es-MX" sz="1500" kern="1200" dirty="0"/>
        </a:p>
      </dsp:txBody>
      <dsp:txXfrm>
        <a:off x="4696840" y="1081706"/>
        <a:ext cx="1900587" cy="1900587"/>
      </dsp:txXfrm>
    </dsp:sp>
    <dsp:sp modelId="{E3B84BE6-036D-4072-AB96-1AA79D42FDA2}">
      <dsp:nvSpPr>
        <dsp:cNvPr id="0" name=""/>
        <dsp:cNvSpPr/>
      </dsp:nvSpPr>
      <dsp:spPr>
        <a:xfrm>
          <a:off x="6453485" y="688082"/>
          <a:ext cx="2687835" cy="2687835"/>
        </a:xfrm>
        <a:prstGeom prst="ellipse">
          <a:avLst/>
        </a:prstGeom>
        <a:solidFill>
          <a:schemeClr val="lt1">
            <a:alpha val="5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19050" rIns="147921" bIns="19050" numCol="1" spcCol="1270" anchor="ctr" anchorCtr="0">
          <a:noAutofit/>
        </a:bodyPr>
        <a:lstStyle/>
        <a:p>
          <a:pPr lvl="0" algn="ctr" defTabSz="666750">
            <a:lnSpc>
              <a:spcPct val="90000"/>
            </a:lnSpc>
            <a:spcBef>
              <a:spcPct val="0"/>
            </a:spcBef>
            <a:spcAft>
              <a:spcPct val="35000"/>
            </a:spcAft>
          </a:pPr>
          <a:r>
            <a:rPr lang="es-MX" sz="1500" kern="1200" dirty="0" smtClean="0"/>
            <a:t>Necesitaba aprobarse por un referéndum</a:t>
          </a:r>
          <a:endParaRPr lang="es-MX" sz="1500" kern="1200" dirty="0"/>
        </a:p>
      </dsp:txBody>
      <dsp:txXfrm>
        <a:off x="6847109" y="1081706"/>
        <a:ext cx="1900587" cy="1900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364DB-8A02-4A72-8263-F1A48DF461DB}">
      <dsp:nvSpPr>
        <dsp:cNvPr id="0" name=""/>
        <dsp:cNvSpPr/>
      </dsp:nvSpPr>
      <dsp:spPr>
        <a:xfrm>
          <a:off x="7404" y="742612"/>
          <a:ext cx="2213191" cy="319529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1878: Se incorpora la prohibición de la reelección inmediata del presidente</a:t>
          </a:r>
          <a:endParaRPr lang="es-MX" sz="1700" kern="1200" dirty="0"/>
        </a:p>
      </dsp:txBody>
      <dsp:txXfrm>
        <a:off x="72226" y="807434"/>
        <a:ext cx="2083547" cy="3065650"/>
      </dsp:txXfrm>
    </dsp:sp>
    <dsp:sp modelId="{8654C14C-B323-4A75-A445-EB242C039BD1}">
      <dsp:nvSpPr>
        <dsp:cNvPr id="0" name=""/>
        <dsp:cNvSpPr/>
      </dsp:nvSpPr>
      <dsp:spPr>
        <a:xfrm>
          <a:off x="2441915" y="2065824"/>
          <a:ext cx="469196" cy="548871"/>
        </a:xfrm>
        <a:prstGeom prst="rightArrow">
          <a:avLst>
            <a:gd name="adj1" fmla="val 60000"/>
            <a:gd name="adj2" fmla="val 50000"/>
          </a:avLst>
        </a:prstGeom>
        <a:solidFill>
          <a:schemeClr val="accent5">
            <a:lumMod val="90000"/>
          </a:schemeClr>
        </a:solidFill>
        <a:ln>
          <a:solidFill>
            <a:schemeClr val="accent5">
              <a:lumMod val="9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441915" y="2175598"/>
        <a:ext cx="328437" cy="329323"/>
      </dsp:txXfrm>
    </dsp:sp>
    <dsp:sp modelId="{1F0453E3-DA3B-4EE7-B4EE-BCB6D1851884}">
      <dsp:nvSpPr>
        <dsp:cNvPr id="0" name=""/>
        <dsp:cNvSpPr/>
      </dsp:nvSpPr>
      <dsp:spPr>
        <a:xfrm>
          <a:off x="3105872" y="742612"/>
          <a:ext cx="2213191" cy="319529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Art. 78: “El presidente […] no pudiendo ser reelecto para el periodo inmediato, ni ocupará la presidencia por ningún motivo sino hasta pasados los cuatro años de haber cesado en el ejercicio de sus funciones”.</a:t>
          </a:r>
        </a:p>
      </dsp:txBody>
      <dsp:txXfrm>
        <a:off x="3170694" y="807434"/>
        <a:ext cx="2083547" cy="3065650"/>
      </dsp:txXfrm>
    </dsp:sp>
    <dsp:sp modelId="{9FEBCD96-B05B-497E-812D-FADD895C320F}">
      <dsp:nvSpPr>
        <dsp:cNvPr id="0" name=""/>
        <dsp:cNvSpPr/>
      </dsp:nvSpPr>
      <dsp:spPr>
        <a:xfrm>
          <a:off x="5540382" y="2065824"/>
          <a:ext cx="469196" cy="548871"/>
        </a:xfrm>
        <a:prstGeom prst="rightArrow">
          <a:avLst>
            <a:gd name="adj1" fmla="val 60000"/>
            <a:gd name="adj2" fmla="val 50000"/>
          </a:avLst>
        </a:prstGeom>
        <a:solidFill>
          <a:schemeClr val="accent5">
            <a:lumMod val="90000"/>
          </a:schemeClr>
        </a:solidFill>
        <a:ln>
          <a:solidFill>
            <a:schemeClr val="accent5">
              <a:lumMod val="9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5540382" y="2175598"/>
        <a:ext cx="328437" cy="329323"/>
      </dsp:txXfrm>
    </dsp:sp>
    <dsp:sp modelId="{C6B69A86-2C9B-40CA-95CE-011170107DB8}">
      <dsp:nvSpPr>
        <dsp:cNvPr id="0" name=""/>
        <dsp:cNvSpPr/>
      </dsp:nvSpPr>
      <dsp:spPr>
        <a:xfrm>
          <a:off x="6204340" y="742612"/>
          <a:ext cx="2213191" cy="319529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Regresa al poder en 1884, después del cuatrienio de Manuel González </a:t>
          </a:r>
        </a:p>
      </dsp:txBody>
      <dsp:txXfrm>
        <a:off x="6269162" y="807434"/>
        <a:ext cx="2083547" cy="30656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DE61-E524-47F6-9861-A3B41520405F}">
      <dsp:nvSpPr>
        <dsp:cNvPr id="0" name=""/>
        <dsp:cNvSpPr/>
      </dsp:nvSpPr>
      <dsp:spPr>
        <a:xfrm>
          <a:off x="1829221" y="0"/>
          <a:ext cx="5734515" cy="109387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1887: Reelección inmediata con límite de dos periodos:</a:t>
          </a:r>
          <a:endParaRPr lang="es-MX" sz="2000" kern="1200" dirty="0"/>
        </a:p>
      </dsp:txBody>
      <dsp:txXfrm>
        <a:off x="1861260" y="32039"/>
        <a:ext cx="5670437" cy="1029800"/>
      </dsp:txXfrm>
    </dsp:sp>
    <dsp:sp modelId="{F715C4D5-5D1A-439C-A8DA-EA6415EEF35E}">
      <dsp:nvSpPr>
        <dsp:cNvPr id="0" name=""/>
        <dsp:cNvSpPr/>
      </dsp:nvSpPr>
      <dsp:spPr>
        <a:xfrm rot="5400000">
          <a:off x="4329486" y="1078003"/>
          <a:ext cx="733985" cy="1010397"/>
        </a:xfrm>
        <a:prstGeom prst="rightArrow">
          <a:avLst>
            <a:gd name="adj1" fmla="val 60000"/>
            <a:gd name="adj2" fmla="val 50000"/>
          </a:avLst>
        </a:prstGeom>
        <a:solidFill>
          <a:schemeClr val="accent5">
            <a:lumMod val="90000"/>
          </a:schemeClr>
        </a:solidFill>
        <a:ln>
          <a:solidFill>
            <a:schemeClr val="accent5">
              <a:lumMod val="9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s-MX" sz="3900" kern="1200"/>
        </a:p>
      </dsp:txBody>
      <dsp:txXfrm rot="-5400000">
        <a:off x="4393360" y="1216209"/>
        <a:ext cx="606239" cy="513790"/>
      </dsp:txXfrm>
    </dsp:sp>
    <dsp:sp modelId="{B6A24050-1EB7-4829-B334-BB3F5EA7E325}">
      <dsp:nvSpPr>
        <dsp:cNvPr id="0" name=""/>
        <dsp:cNvSpPr/>
      </dsp:nvSpPr>
      <dsp:spPr>
        <a:xfrm>
          <a:off x="1760119" y="2072526"/>
          <a:ext cx="5872719" cy="2245327"/>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Art. 78: “… pudiendo ser reelecto para el periodo constitucional inmediato; pero quedará inhábil en seguida para ocupar la presidencia por nueva elección, á no ser que hubiesen transcurrido cuatro años, contados desde el día en que cesó en el ejercicio de sus funciones.”</a:t>
          </a:r>
          <a:endParaRPr lang="es-MX" sz="2000" kern="1200" dirty="0"/>
        </a:p>
      </dsp:txBody>
      <dsp:txXfrm>
        <a:off x="1825882" y="2138289"/>
        <a:ext cx="5741193" cy="21138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4F80B-CD52-43C4-86BA-FE280BB08FC2}">
      <dsp:nvSpPr>
        <dsp:cNvPr id="0" name=""/>
        <dsp:cNvSpPr/>
      </dsp:nvSpPr>
      <dsp:spPr>
        <a:xfrm rot="5400000">
          <a:off x="679752" y="2082766"/>
          <a:ext cx="1862650" cy="2120561"/>
        </a:xfrm>
        <a:prstGeom prst="bentUpArrow">
          <a:avLst>
            <a:gd name="adj1" fmla="val 32840"/>
            <a:gd name="adj2" fmla="val 25000"/>
            <a:gd name="adj3" fmla="val 35780"/>
          </a:avLst>
        </a:prstGeom>
        <a:solidFill>
          <a:schemeClr val="accent5">
            <a:lumMod val="9000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dsp:style>
    </dsp:sp>
    <dsp:sp modelId="{711A3C36-BC98-4A17-97F4-3773288E2151}">
      <dsp:nvSpPr>
        <dsp:cNvPr id="0" name=""/>
        <dsp:cNvSpPr/>
      </dsp:nvSpPr>
      <dsp:spPr>
        <a:xfrm>
          <a:off x="186262" y="17981"/>
          <a:ext cx="3135606" cy="2194822"/>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1890: Regresa al texto original, guardando silencio sobre la reelección. </a:t>
          </a:r>
        </a:p>
      </dsp:txBody>
      <dsp:txXfrm>
        <a:off x="293424" y="125143"/>
        <a:ext cx="2921282" cy="1980498"/>
      </dsp:txXfrm>
    </dsp:sp>
    <dsp:sp modelId="{1EC3EC74-3E1F-4D34-BE00-944A80D0E09C}">
      <dsp:nvSpPr>
        <dsp:cNvPr id="0" name=""/>
        <dsp:cNvSpPr/>
      </dsp:nvSpPr>
      <dsp:spPr>
        <a:xfrm>
          <a:off x="3321869" y="227308"/>
          <a:ext cx="2280541" cy="177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t>“… entrará a ejercer sus funciones el 1° de diciembre y durara en su encargo cuatro años.”</a:t>
          </a:r>
        </a:p>
      </dsp:txBody>
      <dsp:txXfrm>
        <a:off x="3321869" y="227308"/>
        <a:ext cx="2280541" cy="1773952"/>
      </dsp:txXfrm>
    </dsp:sp>
    <dsp:sp modelId="{465B23AF-DAB8-48EF-9C48-4DECDA06DE99}">
      <dsp:nvSpPr>
        <dsp:cNvPr id="0" name=""/>
        <dsp:cNvSpPr/>
      </dsp:nvSpPr>
      <dsp:spPr>
        <a:xfrm>
          <a:off x="2786013" y="2483491"/>
          <a:ext cx="3135606" cy="2194822"/>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Madero enarbolaría como lema revolucionario:</a:t>
          </a:r>
        </a:p>
      </dsp:txBody>
      <dsp:txXfrm>
        <a:off x="2893175" y="2590653"/>
        <a:ext cx="2921282" cy="1980498"/>
      </dsp:txXfrm>
    </dsp:sp>
    <dsp:sp modelId="{54B159DC-4A9F-43A8-8516-03F590A6FCEB}">
      <dsp:nvSpPr>
        <dsp:cNvPr id="0" name=""/>
        <dsp:cNvSpPr/>
      </dsp:nvSpPr>
      <dsp:spPr>
        <a:xfrm>
          <a:off x="5921619" y="2692818"/>
          <a:ext cx="2280541" cy="177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es-MX" sz="2700" kern="1200" dirty="0" smtClean="0"/>
            <a:t>“Sufragio efectivo, no reelección”</a:t>
          </a:r>
        </a:p>
      </dsp:txBody>
      <dsp:txXfrm>
        <a:off x="5921619" y="2692818"/>
        <a:ext cx="2280541" cy="1773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1651B-D6D9-4B5F-A8B2-83A947F0BAAA}">
      <dsp:nvSpPr>
        <dsp:cNvPr id="0" name=""/>
        <dsp:cNvSpPr/>
      </dsp:nvSpPr>
      <dsp:spPr>
        <a:xfrm>
          <a:off x="167716" y="1265"/>
          <a:ext cx="2289534" cy="827670"/>
        </a:xfrm>
        <a:prstGeom prst="roundRect">
          <a:avLst>
            <a:gd name="adj" fmla="val 1000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err="1" smtClean="0"/>
            <a:t>Prohibición</a:t>
          </a:r>
          <a:r>
            <a:rPr lang="en-US" sz="1800" kern="1200" dirty="0" smtClean="0"/>
            <a:t> de </a:t>
          </a:r>
          <a:r>
            <a:rPr lang="en-US" sz="1800" kern="1200" dirty="0" err="1" smtClean="0"/>
            <a:t>reelección</a:t>
          </a:r>
          <a:r>
            <a:rPr lang="en-US" sz="1800" kern="1200" dirty="0" smtClean="0"/>
            <a:t> </a:t>
          </a:r>
          <a:r>
            <a:rPr lang="en-US" sz="1800" kern="1200" dirty="0" err="1" smtClean="0"/>
            <a:t>inmediata</a:t>
          </a:r>
          <a:r>
            <a:rPr lang="en-US" sz="1800" kern="1200" dirty="0" smtClean="0"/>
            <a:t> de </a:t>
          </a:r>
          <a:r>
            <a:rPr lang="en-US" sz="1800" kern="1200" dirty="0" err="1" smtClean="0"/>
            <a:t>legisladores</a:t>
          </a:r>
          <a:r>
            <a:rPr lang="en-US" sz="1800" kern="1200" dirty="0" smtClean="0"/>
            <a:t>.</a:t>
          </a:r>
          <a:endParaRPr lang="en-US" sz="1800" kern="1200" dirty="0"/>
        </a:p>
      </dsp:txBody>
      <dsp:txXfrm>
        <a:off x="191958" y="25507"/>
        <a:ext cx="2241050" cy="779186"/>
      </dsp:txXfrm>
    </dsp:sp>
    <dsp:sp modelId="{7EC6E2FD-B485-4F71-9DB7-D30FA96A8985}">
      <dsp:nvSpPr>
        <dsp:cNvPr id="0" name=""/>
        <dsp:cNvSpPr/>
      </dsp:nvSpPr>
      <dsp:spPr>
        <a:xfrm>
          <a:off x="396669" y="828935"/>
          <a:ext cx="228953" cy="1133245"/>
        </a:xfrm>
        <a:custGeom>
          <a:avLst/>
          <a:gdLst/>
          <a:ahLst/>
          <a:cxnLst/>
          <a:rect l="0" t="0" r="0" b="0"/>
          <a:pathLst>
            <a:path>
              <a:moveTo>
                <a:pt x="0" y="0"/>
              </a:moveTo>
              <a:lnTo>
                <a:pt x="0" y="1133245"/>
              </a:lnTo>
              <a:lnTo>
                <a:pt x="228953" y="1133245"/>
              </a:lnTo>
            </a:path>
          </a:pathLst>
        </a:custGeom>
        <a:noFill/>
        <a:ln w="25400" cap="flat" cmpd="sng" algn="ctr">
          <a:solidFill>
            <a:srgbClr val="FFCC99"/>
          </a:solidFill>
          <a:prstDash val="solid"/>
        </a:ln>
        <a:effectLst/>
      </dsp:spPr>
      <dsp:style>
        <a:lnRef idx="2">
          <a:scrgbClr r="0" g="0" b="0"/>
        </a:lnRef>
        <a:fillRef idx="0">
          <a:scrgbClr r="0" g="0" b="0"/>
        </a:fillRef>
        <a:effectRef idx="0">
          <a:scrgbClr r="0" g="0" b="0"/>
        </a:effectRef>
        <a:fontRef idx="minor"/>
      </dsp:style>
    </dsp:sp>
    <dsp:sp modelId="{49CE2E29-AC68-4B21-B5E3-254FEBFD325B}">
      <dsp:nvSpPr>
        <dsp:cNvPr id="0" name=""/>
        <dsp:cNvSpPr/>
      </dsp:nvSpPr>
      <dsp:spPr>
        <a:xfrm>
          <a:off x="625623" y="1035853"/>
          <a:ext cx="2111459" cy="1852656"/>
        </a:xfrm>
        <a:prstGeom prst="roundRect">
          <a:avLst>
            <a:gd name="adj" fmla="val 10000"/>
          </a:avLst>
        </a:prstGeom>
        <a:solidFill>
          <a:schemeClr val="accent3">
            <a:alpha val="9000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err="1" smtClean="0"/>
            <a:t>Objetivo</a:t>
          </a:r>
          <a:r>
            <a:rPr lang="en-US" sz="1800" kern="1200" dirty="0" smtClean="0"/>
            <a:t>: </a:t>
          </a:r>
          <a:r>
            <a:rPr lang="en-US" sz="1800" kern="1200" dirty="0" err="1" smtClean="0"/>
            <a:t>evitar</a:t>
          </a:r>
          <a:r>
            <a:rPr lang="en-US" sz="1800" kern="1200" dirty="0" smtClean="0"/>
            <a:t> la </a:t>
          </a:r>
          <a:r>
            <a:rPr lang="en-US" sz="1800" kern="1200" dirty="0" err="1" smtClean="0"/>
            <a:t>prevalencia</a:t>
          </a:r>
          <a:r>
            <a:rPr lang="en-US" sz="1800" kern="1200" dirty="0" smtClean="0"/>
            <a:t> de </a:t>
          </a:r>
          <a:r>
            <a:rPr lang="en-US" sz="1800" kern="1200" dirty="0" err="1" smtClean="0"/>
            <a:t>oligarquías</a:t>
          </a:r>
          <a:r>
            <a:rPr lang="en-US" sz="1800" kern="1200" dirty="0" smtClean="0"/>
            <a:t> </a:t>
          </a:r>
          <a:r>
            <a:rPr lang="en-US" sz="1800" kern="1200" dirty="0" err="1" smtClean="0"/>
            <a:t>regionales</a:t>
          </a:r>
          <a:r>
            <a:rPr lang="en-US" sz="1800" kern="1200" dirty="0" smtClean="0"/>
            <a:t>.</a:t>
          </a:r>
          <a:endParaRPr lang="en-US" sz="1800" kern="1200" dirty="0"/>
        </a:p>
      </dsp:txBody>
      <dsp:txXfrm>
        <a:off x="679885" y="1090115"/>
        <a:ext cx="2002935" cy="1744132"/>
      </dsp:txXfrm>
    </dsp:sp>
    <dsp:sp modelId="{7E2A4E99-02A3-4719-802F-D448382767E3}">
      <dsp:nvSpPr>
        <dsp:cNvPr id="0" name=""/>
        <dsp:cNvSpPr/>
      </dsp:nvSpPr>
      <dsp:spPr>
        <a:xfrm>
          <a:off x="2871085" y="1265"/>
          <a:ext cx="3389159"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err="1" smtClean="0"/>
            <a:t>Discusión</a:t>
          </a:r>
          <a:r>
            <a:rPr lang="en-US" sz="1800" b="1" kern="1200" dirty="0" smtClean="0"/>
            <a:t> </a:t>
          </a:r>
          <a:r>
            <a:rPr lang="en-US" sz="1800" b="1" kern="1200" dirty="0" err="1" smtClean="0"/>
            <a:t>parlamentaria</a:t>
          </a:r>
          <a:r>
            <a:rPr lang="en-US" sz="1800" b="1" kern="1200" dirty="0" smtClean="0"/>
            <a:t>: </a:t>
          </a:r>
          <a:endParaRPr lang="en-US" sz="1800" b="1" kern="1200" dirty="0"/>
        </a:p>
      </dsp:txBody>
      <dsp:txXfrm>
        <a:off x="2895327" y="25507"/>
        <a:ext cx="3340675" cy="779186"/>
      </dsp:txXfrm>
    </dsp:sp>
    <dsp:sp modelId="{8101EC4A-89EA-495C-83EF-ABA31913AD47}">
      <dsp:nvSpPr>
        <dsp:cNvPr id="0" name=""/>
        <dsp:cNvSpPr/>
      </dsp:nvSpPr>
      <dsp:spPr>
        <a:xfrm>
          <a:off x="3210001" y="828935"/>
          <a:ext cx="338915" cy="620752"/>
        </a:xfrm>
        <a:custGeom>
          <a:avLst/>
          <a:gdLst/>
          <a:ahLst/>
          <a:cxnLst/>
          <a:rect l="0" t="0" r="0" b="0"/>
          <a:pathLst>
            <a:path>
              <a:moveTo>
                <a:pt x="0" y="0"/>
              </a:moveTo>
              <a:lnTo>
                <a:pt x="0" y="620752"/>
              </a:lnTo>
              <a:lnTo>
                <a:pt x="338915" y="620752"/>
              </a:lnTo>
            </a:path>
          </a:pathLst>
        </a:custGeom>
        <a:noFill/>
        <a:ln w="9525" cap="flat" cmpd="sng" algn="ctr">
          <a:solidFill>
            <a:schemeClr val="accent1">
              <a:shade val="95000"/>
              <a:satMod val="105000"/>
            </a:schemeClr>
          </a:solidFill>
          <a:prstDash val="solid"/>
        </a:ln>
        <a:effectLst/>
      </dsp:spPr>
      <dsp:style>
        <a:lnRef idx="1">
          <a:schemeClr val="accent1"/>
        </a:lnRef>
        <a:fillRef idx="0">
          <a:schemeClr val="accent1"/>
        </a:fillRef>
        <a:effectRef idx="0">
          <a:schemeClr val="accent1"/>
        </a:effectRef>
        <a:fontRef idx="minor">
          <a:schemeClr val="tx1"/>
        </a:fontRef>
      </dsp:style>
    </dsp:sp>
    <dsp:sp modelId="{EDD02EF1-C562-450E-A11B-CD57A3B842B2}">
      <dsp:nvSpPr>
        <dsp:cNvPr id="0" name=""/>
        <dsp:cNvSpPr/>
      </dsp:nvSpPr>
      <dsp:spPr>
        <a:xfrm>
          <a:off x="3548917" y="1035853"/>
          <a:ext cx="4161790"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just" defTabSz="800100" rtl="0">
            <a:lnSpc>
              <a:spcPct val="90000"/>
            </a:lnSpc>
            <a:spcBef>
              <a:spcPct val="0"/>
            </a:spcBef>
            <a:spcAft>
              <a:spcPct val="35000"/>
            </a:spcAft>
          </a:pPr>
          <a:r>
            <a:rPr lang="en-US" sz="1800" kern="1200" dirty="0" smtClean="0"/>
            <a:t>a) </a:t>
          </a:r>
          <a:r>
            <a:rPr lang="en-US" sz="1800" kern="1200" dirty="0" err="1" smtClean="0"/>
            <a:t>Dificultad</a:t>
          </a:r>
          <a:r>
            <a:rPr lang="en-US" sz="1800" kern="1200" dirty="0" smtClean="0"/>
            <a:t> de </a:t>
          </a:r>
          <a:r>
            <a:rPr lang="en-US" sz="1800" kern="1200" dirty="0" err="1" smtClean="0"/>
            <a:t>encontrar</a:t>
          </a:r>
          <a:r>
            <a:rPr lang="en-US" sz="1800" kern="1200" dirty="0" smtClean="0"/>
            <a:t> </a:t>
          </a:r>
          <a:r>
            <a:rPr lang="en-US" sz="1800" kern="1200" dirty="0" err="1" smtClean="0"/>
            <a:t>cada</a:t>
          </a:r>
          <a:r>
            <a:rPr lang="en-US" sz="1800" kern="1200" dirty="0" smtClean="0"/>
            <a:t> </a:t>
          </a:r>
          <a:r>
            <a:rPr lang="en-US" sz="1800" kern="1200" dirty="0" err="1" smtClean="0"/>
            <a:t>trienio</a:t>
          </a:r>
          <a:r>
            <a:rPr lang="en-US" sz="1800" kern="1200" dirty="0" smtClean="0"/>
            <a:t> personas </a:t>
          </a:r>
          <a:r>
            <a:rPr lang="en-US" sz="1800" kern="1200" dirty="0" err="1" smtClean="0"/>
            <a:t>aptas</a:t>
          </a:r>
          <a:r>
            <a:rPr lang="en-US" sz="1800" kern="1200" dirty="0" smtClean="0"/>
            <a:t> para la </a:t>
          </a:r>
          <a:r>
            <a:rPr lang="en-US" sz="1800" kern="1200" dirty="0" err="1" smtClean="0"/>
            <a:t>función</a:t>
          </a:r>
          <a:r>
            <a:rPr lang="en-US" sz="1800" kern="1200" dirty="0" smtClean="0"/>
            <a:t> </a:t>
          </a:r>
          <a:r>
            <a:rPr lang="en-US" sz="1800" kern="1200" dirty="0" err="1" smtClean="0"/>
            <a:t>legislativa</a:t>
          </a:r>
          <a:r>
            <a:rPr lang="en-US" sz="1800" kern="1200" dirty="0" smtClean="0"/>
            <a:t>.</a:t>
          </a:r>
          <a:endParaRPr lang="en-US" sz="1800" kern="1200" dirty="0"/>
        </a:p>
      </dsp:txBody>
      <dsp:txXfrm>
        <a:off x="3573159" y="1060095"/>
        <a:ext cx="4113306" cy="779186"/>
      </dsp:txXfrm>
    </dsp:sp>
    <dsp:sp modelId="{A96488BD-2530-48B7-A9B3-BB8957681733}">
      <dsp:nvSpPr>
        <dsp:cNvPr id="0" name=""/>
        <dsp:cNvSpPr/>
      </dsp:nvSpPr>
      <dsp:spPr>
        <a:xfrm>
          <a:off x="3210001" y="828935"/>
          <a:ext cx="338915" cy="1655340"/>
        </a:xfrm>
        <a:custGeom>
          <a:avLst/>
          <a:gdLst/>
          <a:ahLst/>
          <a:cxnLst/>
          <a:rect l="0" t="0" r="0" b="0"/>
          <a:pathLst>
            <a:path>
              <a:moveTo>
                <a:pt x="0" y="0"/>
              </a:moveTo>
              <a:lnTo>
                <a:pt x="0" y="1655340"/>
              </a:lnTo>
              <a:lnTo>
                <a:pt x="338915" y="1655340"/>
              </a:lnTo>
            </a:path>
          </a:pathLst>
        </a:custGeom>
        <a:noFill/>
        <a:ln w="9525" cap="flat" cmpd="sng" algn="ctr">
          <a:solidFill>
            <a:schemeClr val="accent1">
              <a:shade val="95000"/>
              <a:satMod val="105000"/>
            </a:schemeClr>
          </a:solidFill>
          <a:prstDash val="solid"/>
        </a:ln>
        <a:effectLst/>
      </dsp:spPr>
      <dsp:style>
        <a:lnRef idx="1">
          <a:schemeClr val="accent1"/>
        </a:lnRef>
        <a:fillRef idx="0">
          <a:schemeClr val="accent1"/>
        </a:fillRef>
        <a:effectRef idx="0">
          <a:schemeClr val="accent1"/>
        </a:effectRef>
        <a:fontRef idx="minor">
          <a:schemeClr val="tx1"/>
        </a:fontRef>
      </dsp:style>
    </dsp:sp>
    <dsp:sp modelId="{DFB9E15B-9C4F-433C-917F-D3A171D6C400}">
      <dsp:nvSpPr>
        <dsp:cNvPr id="0" name=""/>
        <dsp:cNvSpPr/>
      </dsp:nvSpPr>
      <dsp:spPr>
        <a:xfrm>
          <a:off x="3548917" y="2070440"/>
          <a:ext cx="4204246"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just" defTabSz="800100" rtl="0">
            <a:lnSpc>
              <a:spcPct val="90000"/>
            </a:lnSpc>
            <a:spcBef>
              <a:spcPct val="0"/>
            </a:spcBef>
            <a:spcAft>
              <a:spcPct val="35000"/>
            </a:spcAft>
          </a:pPr>
          <a:r>
            <a:rPr lang="en-US" sz="1800" kern="1200" dirty="0" smtClean="0"/>
            <a:t>b) </a:t>
          </a:r>
          <a:r>
            <a:rPr lang="en-US" sz="1800" kern="1200" dirty="0" err="1" smtClean="0"/>
            <a:t>Disminución</a:t>
          </a:r>
          <a:r>
            <a:rPr lang="en-US" sz="1800" kern="1200" dirty="0" smtClean="0"/>
            <a:t> de la </a:t>
          </a:r>
          <a:r>
            <a:rPr lang="en-US" sz="1800" kern="1200" dirty="0" err="1" smtClean="0"/>
            <a:t>fuerza</a:t>
          </a:r>
          <a:r>
            <a:rPr lang="en-US" sz="1800" kern="1200" dirty="0" smtClean="0"/>
            <a:t> del </a:t>
          </a:r>
          <a:r>
            <a:rPr lang="en-US" sz="1800" kern="1200" dirty="0" err="1" smtClean="0"/>
            <a:t>Legislativo</a:t>
          </a:r>
          <a:r>
            <a:rPr lang="en-US" sz="1800" kern="1200" dirty="0" smtClean="0"/>
            <a:t>.</a:t>
          </a:r>
          <a:endParaRPr lang="en-US" sz="1800" kern="1200" dirty="0"/>
        </a:p>
      </dsp:txBody>
      <dsp:txXfrm>
        <a:off x="3573159" y="2094682"/>
        <a:ext cx="4155762" cy="779186"/>
      </dsp:txXfrm>
    </dsp:sp>
    <dsp:sp modelId="{2B28AC21-EF29-4D4D-A2AE-31B9D1DA7914}">
      <dsp:nvSpPr>
        <dsp:cNvPr id="0" name=""/>
        <dsp:cNvSpPr/>
      </dsp:nvSpPr>
      <dsp:spPr>
        <a:xfrm>
          <a:off x="3210001" y="828935"/>
          <a:ext cx="338915" cy="2689927"/>
        </a:xfrm>
        <a:custGeom>
          <a:avLst/>
          <a:gdLst/>
          <a:ahLst/>
          <a:cxnLst/>
          <a:rect l="0" t="0" r="0" b="0"/>
          <a:pathLst>
            <a:path>
              <a:moveTo>
                <a:pt x="0" y="0"/>
              </a:moveTo>
              <a:lnTo>
                <a:pt x="0" y="2689927"/>
              </a:lnTo>
              <a:lnTo>
                <a:pt x="338915" y="2689927"/>
              </a:lnTo>
            </a:path>
          </a:pathLst>
        </a:custGeom>
        <a:noFill/>
        <a:ln w="9525" cap="flat" cmpd="sng" algn="ctr">
          <a:solidFill>
            <a:schemeClr val="accent1">
              <a:shade val="95000"/>
              <a:satMod val="105000"/>
            </a:schemeClr>
          </a:solidFill>
          <a:prstDash val="solid"/>
        </a:ln>
        <a:effectLst/>
      </dsp:spPr>
      <dsp:style>
        <a:lnRef idx="1">
          <a:schemeClr val="accent1"/>
        </a:lnRef>
        <a:fillRef idx="0">
          <a:schemeClr val="accent1"/>
        </a:fillRef>
        <a:effectRef idx="0">
          <a:schemeClr val="accent1"/>
        </a:effectRef>
        <a:fontRef idx="minor">
          <a:schemeClr val="tx1"/>
        </a:fontRef>
      </dsp:style>
    </dsp:sp>
    <dsp:sp modelId="{ACB3AC12-3DB9-455C-B93F-2CDC610CE83B}">
      <dsp:nvSpPr>
        <dsp:cNvPr id="0" name=""/>
        <dsp:cNvSpPr/>
      </dsp:nvSpPr>
      <dsp:spPr>
        <a:xfrm>
          <a:off x="3548917" y="3105028"/>
          <a:ext cx="4204246"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just" defTabSz="800100" rtl="0">
            <a:lnSpc>
              <a:spcPct val="90000"/>
            </a:lnSpc>
            <a:spcBef>
              <a:spcPct val="0"/>
            </a:spcBef>
            <a:spcAft>
              <a:spcPct val="35000"/>
            </a:spcAft>
          </a:pPr>
          <a:r>
            <a:rPr lang="en-US" sz="1800" kern="1200" dirty="0" smtClean="0"/>
            <a:t>c) </a:t>
          </a:r>
          <a:r>
            <a:rPr lang="en-US" sz="1800" kern="1200" dirty="0" err="1" smtClean="0"/>
            <a:t>Imposibilita</a:t>
          </a:r>
          <a:r>
            <a:rPr lang="en-US" sz="1800" kern="1200" dirty="0" smtClean="0"/>
            <a:t> el </a:t>
          </a:r>
          <a:r>
            <a:rPr lang="en-US" sz="1800" kern="1200" dirty="0" err="1" smtClean="0"/>
            <a:t>desarrollo</a:t>
          </a:r>
          <a:r>
            <a:rPr lang="en-US" sz="1800" kern="1200" dirty="0" smtClean="0"/>
            <a:t> de la </a:t>
          </a:r>
          <a:r>
            <a:rPr lang="en-US" sz="1800" kern="1200" dirty="0" err="1" smtClean="0"/>
            <a:t>oposición</a:t>
          </a:r>
          <a:r>
            <a:rPr lang="en-US" sz="1800" kern="1200" dirty="0" smtClean="0"/>
            <a:t>.</a:t>
          </a:r>
          <a:endParaRPr lang="en-US" sz="1800" kern="1200" dirty="0"/>
        </a:p>
      </dsp:txBody>
      <dsp:txXfrm>
        <a:off x="3573159" y="3129270"/>
        <a:ext cx="4155762" cy="779186"/>
      </dsp:txXfrm>
    </dsp:sp>
    <dsp:sp modelId="{CDB17BA1-ACAA-4F3E-953D-60D495C7A3A1}">
      <dsp:nvSpPr>
        <dsp:cNvPr id="0" name=""/>
        <dsp:cNvSpPr/>
      </dsp:nvSpPr>
      <dsp:spPr>
        <a:xfrm>
          <a:off x="3210001" y="828935"/>
          <a:ext cx="338915" cy="3724515"/>
        </a:xfrm>
        <a:custGeom>
          <a:avLst/>
          <a:gdLst/>
          <a:ahLst/>
          <a:cxnLst/>
          <a:rect l="0" t="0" r="0" b="0"/>
          <a:pathLst>
            <a:path>
              <a:moveTo>
                <a:pt x="0" y="0"/>
              </a:moveTo>
              <a:lnTo>
                <a:pt x="0" y="3724515"/>
              </a:lnTo>
              <a:lnTo>
                <a:pt x="338915" y="3724515"/>
              </a:lnTo>
            </a:path>
          </a:pathLst>
        </a:cu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BB23B79-A97E-430A-9D81-060A94DEC468}">
      <dsp:nvSpPr>
        <dsp:cNvPr id="0" name=""/>
        <dsp:cNvSpPr/>
      </dsp:nvSpPr>
      <dsp:spPr>
        <a:xfrm>
          <a:off x="3548917" y="4139616"/>
          <a:ext cx="4173960" cy="82767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lvl="0" algn="just" defTabSz="800100" rtl="0">
            <a:lnSpc>
              <a:spcPct val="90000"/>
            </a:lnSpc>
            <a:spcBef>
              <a:spcPct val="0"/>
            </a:spcBef>
            <a:spcAft>
              <a:spcPct val="35000"/>
            </a:spcAft>
          </a:pPr>
          <a:r>
            <a:rPr lang="en-US" sz="1800" kern="1200" dirty="0" smtClean="0"/>
            <a:t>d) No </a:t>
          </a:r>
          <a:r>
            <a:rPr lang="en-US" sz="1800" kern="1200" dirty="0" err="1" smtClean="0"/>
            <a:t>reelección</a:t>
          </a:r>
          <a:r>
            <a:rPr lang="en-US" sz="1800" kern="1200" dirty="0" smtClean="0"/>
            <a:t> </a:t>
          </a:r>
          <a:r>
            <a:rPr lang="en-US" sz="1800" kern="1200" dirty="0" err="1" smtClean="0"/>
            <a:t>como</a:t>
          </a:r>
          <a:r>
            <a:rPr lang="en-US" sz="1800" kern="1200" dirty="0" smtClean="0"/>
            <a:t> </a:t>
          </a:r>
          <a:r>
            <a:rPr lang="en-US" sz="1800" kern="1200" dirty="0" err="1" smtClean="0"/>
            <a:t>resguardo</a:t>
          </a:r>
          <a:r>
            <a:rPr lang="en-US" sz="1800" kern="1200" dirty="0" smtClean="0"/>
            <a:t> del                                    	</a:t>
          </a:r>
          <a:r>
            <a:rPr lang="en-US" sz="1800" kern="1200" dirty="0" err="1" smtClean="0"/>
            <a:t>voto</a:t>
          </a:r>
          <a:r>
            <a:rPr lang="en-US" sz="1800" kern="1200" dirty="0" smtClean="0"/>
            <a:t> popular.</a:t>
          </a:r>
          <a:endParaRPr lang="en-US" sz="1800" kern="1200" dirty="0"/>
        </a:p>
      </dsp:txBody>
      <dsp:txXfrm>
        <a:off x="3573159" y="4163858"/>
        <a:ext cx="4125476" cy="779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A0B30-BFBD-441A-BD2A-7F078ACDC515}">
      <dsp:nvSpPr>
        <dsp:cNvPr id="0" name=""/>
        <dsp:cNvSpPr/>
      </dsp:nvSpPr>
      <dsp:spPr>
        <a:xfrm>
          <a:off x="3160755" y="2908309"/>
          <a:ext cx="2175433" cy="2175433"/>
        </a:xfrm>
        <a:prstGeom prst="ellipse">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s-MX" sz="2700" b="1" kern="1200" dirty="0" smtClean="0">
              <a:solidFill>
                <a:schemeClr val="tx1"/>
              </a:solidFill>
            </a:rPr>
            <a:t>Reforma de 1964</a:t>
          </a:r>
          <a:endParaRPr lang="es-MX" sz="2700" b="1" kern="1200" dirty="0">
            <a:solidFill>
              <a:schemeClr val="tx1"/>
            </a:solidFill>
          </a:endParaRPr>
        </a:p>
      </dsp:txBody>
      <dsp:txXfrm>
        <a:off x="3479340" y="3226894"/>
        <a:ext cx="1538263" cy="1538263"/>
      </dsp:txXfrm>
    </dsp:sp>
    <dsp:sp modelId="{CE39228A-3D12-482D-B0CB-F413811F9385}">
      <dsp:nvSpPr>
        <dsp:cNvPr id="0" name=""/>
        <dsp:cNvSpPr/>
      </dsp:nvSpPr>
      <dsp:spPr>
        <a:xfrm rot="10800000">
          <a:off x="1080112" y="374441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6540A27E-442E-49FB-B08E-D881AAF4EAB5}">
      <dsp:nvSpPr>
        <dsp:cNvPr id="0" name=""/>
        <dsp:cNvSpPr/>
      </dsp:nvSpPr>
      <dsp:spPr>
        <a:xfrm>
          <a:off x="18622" y="3169361"/>
          <a:ext cx="2066661" cy="1653329"/>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err="1" smtClean="0">
              <a:solidFill>
                <a:schemeClr val="tx1"/>
              </a:solidFill>
            </a:rPr>
            <a:t>Permitir</a:t>
          </a:r>
          <a:r>
            <a:rPr lang="en-US" sz="1800" kern="1200" dirty="0" smtClean="0">
              <a:solidFill>
                <a:schemeClr val="tx1"/>
              </a:solidFill>
            </a:rPr>
            <a:t> la </a:t>
          </a:r>
          <a:r>
            <a:rPr lang="en-US" sz="1800" kern="1200" dirty="0" err="1" smtClean="0">
              <a:solidFill>
                <a:schemeClr val="tx1"/>
              </a:solidFill>
            </a:rPr>
            <a:t>reelección</a:t>
          </a:r>
          <a:r>
            <a:rPr lang="en-US" sz="1800" kern="1200" dirty="0" smtClean="0">
              <a:solidFill>
                <a:schemeClr val="tx1"/>
              </a:solidFill>
            </a:rPr>
            <a:t> </a:t>
          </a:r>
          <a:r>
            <a:rPr lang="en-US" sz="1800" kern="1200" dirty="0" err="1" smtClean="0">
              <a:solidFill>
                <a:schemeClr val="tx1"/>
              </a:solidFill>
            </a:rPr>
            <a:t>inmediata</a:t>
          </a:r>
          <a:r>
            <a:rPr lang="en-US" sz="1800" kern="1200" dirty="0" smtClean="0">
              <a:solidFill>
                <a:schemeClr val="tx1"/>
              </a:solidFill>
            </a:rPr>
            <a:t> de </a:t>
          </a:r>
          <a:r>
            <a:rPr lang="en-US" sz="1800" kern="1200" dirty="0" err="1" smtClean="0">
              <a:solidFill>
                <a:schemeClr val="tx1"/>
              </a:solidFill>
            </a:rPr>
            <a:t>diputados</a:t>
          </a:r>
          <a:r>
            <a:rPr lang="en-US" sz="1800" kern="1200" dirty="0" smtClean="0">
              <a:solidFill>
                <a:schemeClr val="tx1"/>
              </a:solidFill>
            </a:rPr>
            <a:t> </a:t>
          </a:r>
          <a:r>
            <a:rPr lang="en-US" sz="1800" kern="1200" dirty="0" err="1" smtClean="0">
              <a:solidFill>
                <a:schemeClr val="tx1"/>
              </a:solidFill>
            </a:rPr>
            <a:t>federales</a:t>
          </a:r>
          <a:r>
            <a:rPr lang="en-US" sz="1800" kern="1200" dirty="0" smtClean="0">
              <a:solidFill>
                <a:schemeClr val="tx1"/>
              </a:solidFill>
            </a:rPr>
            <a:t> de forma </a:t>
          </a:r>
          <a:r>
            <a:rPr lang="en-US" sz="1800" kern="1200" dirty="0" err="1" smtClean="0">
              <a:solidFill>
                <a:schemeClr val="tx1"/>
              </a:solidFill>
            </a:rPr>
            <a:t>indefinida</a:t>
          </a:r>
          <a:endParaRPr lang="es-MX" sz="1800" kern="1200" dirty="0">
            <a:solidFill>
              <a:schemeClr val="tx1"/>
            </a:solidFill>
          </a:endParaRPr>
        </a:p>
      </dsp:txBody>
      <dsp:txXfrm>
        <a:off x="67046" y="3217785"/>
        <a:ext cx="1969813" cy="1556481"/>
      </dsp:txXfrm>
    </dsp:sp>
    <dsp:sp modelId="{85E93624-52C1-41C3-94D3-D8D788D819E0}">
      <dsp:nvSpPr>
        <dsp:cNvPr id="0" name=""/>
        <dsp:cNvSpPr/>
      </dsp:nvSpPr>
      <dsp:spPr>
        <a:xfrm rot="13500000">
          <a:off x="1724509" y="2188705"/>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5C4B123B-5F79-4159-8379-919514112D93}">
      <dsp:nvSpPr>
        <dsp:cNvPr id="0" name=""/>
        <dsp:cNvSpPr/>
      </dsp:nvSpPr>
      <dsp:spPr>
        <a:xfrm>
          <a:off x="954861" y="909081"/>
          <a:ext cx="2066661" cy="1653329"/>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err="1" smtClean="0">
              <a:solidFill>
                <a:schemeClr val="tx1"/>
              </a:solidFill>
            </a:rPr>
            <a:t>Partido</a:t>
          </a:r>
          <a:r>
            <a:rPr lang="en-US" sz="1800" kern="1200" dirty="0" smtClean="0">
              <a:solidFill>
                <a:schemeClr val="tx1"/>
              </a:solidFill>
            </a:rPr>
            <a:t> Popular </a:t>
          </a:r>
          <a:r>
            <a:rPr lang="en-US" sz="1800" kern="1200" dirty="0" err="1" smtClean="0">
              <a:solidFill>
                <a:schemeClr val="tx1"/>
              </a:solidFill>
            </a:rPr>
            <a:t>Socialista</a:t>
          </a:r>
          <a:r>
            <a:rPr lang="en-US" sz="1800" kern="1200" dirty="0" smtClean="0">
              <a:solidFill>
                <a:schemeClr val="tx1"/>
              </a:solidFill>
            </a:rPr>
            <a:t> (PPS)</a:t>
          </a:r>
          <a:endParaRPr lang="en-US" sz="1800" kern="1200" dirty="0">
            <a:solidFill>
              <a:schemeClr val="tx1"/>
            </a:solidFill>
          </a:endParaRPr>
        </a:p>
      </dsp:txBody>
      <dsp:txXfrm>
        <a:off x="1003285" y="957505"/>
        <a:ext cx="1969813" cy="1556481"/>
      </dsp:txXfrm>
    </dsp:sp>
    <dsp:sp modelId="{FE9D98A0-FAC0-42EA-8F6C-CA101393A0EC}">
      <dsp:nvSpPr>
        <dsp:cNvPr id="0" name=""/>
        <dsp:cNvSpPr/>
      </dsp:nvSpPr>
      <dsp:spPr>
        <a:xfrm rot="16200000">
          <a:off x="3280221" y="154430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EAB893B8-6327-4DC7-8D1C-988A28E08048}">
      <dsp:nvSpPr>
        <dsp:cNvPr id="0" name=""/>
        <dsp:cNvSpPr/>
      </dsp:nvSpPr>
      <dsp:spPr>
        <a:xfrm>
          <a:off x="3215141" y="-27156"/>
          <a:ext cx="2066661" cy="1653329"/>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Vicente Lombardo </a:t>
          </a:r>
          <a:r>
            <a:rPr lang="en-US" sz="1800" kern="1200" dirty="0" err="1" smtClean="0">
              <a:solidFill>
                <a:schemeClr val="tx1"/>
              </a:solidFill>
            </a:rPr>
            <a:t>Toledano</a:t>
          </a:r>
          <a:r>
            <a:rPr lang="en-US" sz="1800" kern="1200" dirty="0" smtClean="0">
              <a:solidFill>
                <a:schemeClr val="tx1"/>
              </a:solidFill>
            </a:rPr>
            <a:t>: </a:t>
          </a:r>
          <a:r>
            <a:rPr lang="en-US" sz="1800" kern="1200" dirty="0" err="1" smtClean="0">
              <a:solidFill>
                <a:schemeClr val="tx1"/>
              </a:solidFill>
            </a:rPr>
            <a:t>Profesionalizar</a:t>
          </a:r>
          <a:r>
            <a:rPr lang="en-US" sz="1800" kern="1200" dirty="0" smtClean="0">
              <a:solidFill>
                <a:schemeClr val="tx1"/>
              </a:solidFill>
            </a:rPr>
            <a:t> a los </a:t>
          </a:r>
          <a:r>
            <a:rPr lang="en-US" sz="1800" kern="1200" dirty="0" err="1" smtClean="0">
              <a:solidFill>
                <a:schemeClr val="tx1"/>
              </a:solidFill>
            </a:rPr>
            <a:t>diputados</a:t>
          </a:r>
          <a:r>
            <a:rPr lang="en-US" sz="1800" kern="1200" dirty="0" smtClean="0">
              <a:solidFill>
                <a:schemeClr val="tx1"/>
              </a:solidFill>
            </a:rPr>
            <a:t> </a:t>
          </a:r>
          <a:endParaRPr lang="en-US" sz="1800" kern="1200" dirty="0">
            <a:solidFill>
              <a:schemeClr val="tx1"/>
            </a:solidFill>
          </a:endParaRPr>
        </a:p>
      </dsp:txBody>
      <dsp:txXfrm>
        <a:off x="3263565" y="21268"/>
        <a:ext cx="1969813" cy="1556481"/>
      </dsp:txXfrm>
    </dsp:sp>
    <dsp:sp modelId="{E8649346-2153-4076-8FC7-6787D0650DC4}">
      <dsp:nvSpPr>
        <dsp:cNvPr id="0" name=""/>
        <dsp:cNvSpPr/>
      </dsp:nvSpPr>
      <dsp:spPr>
        <a:xfrm rot="18900000">
          <a:off x="4835934" y="2188705"/>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81E97D7F-37CB-41B6-A4C3-35305DABDCE8}">
      <dsp:nvSpPr>
        <dsp:cNvPr id="0" name=""/>
        <dsp:cNvSpPr/>
      </dsp:nvSpPr>
      <dsp:spPr>
        <a:xfrm>
          <a:off x="5475420" y="909081"/>
          <a:ext cx="2066661" cy="1653329"/>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err="1" smtClean="0">
              <a:solidFill>
                <a:schemeClr val="tx1"/>
              </a:solidFill>
            </a:rPr>
            <a:t>Dictamen</a:t>
          </a:r>
          <a:r>
            <a:rPr lang="en-US" sz="1800" kern="1200" dirty="0" smtClean="0">
              <a:solidFill>
                <a:schemeClr val="tx1"/>
              </a:solidFill>
            </a:rPr>
            <a:t>: </a:t>
          </a:r>
          <a:r>
            <a:rPr lang="en-US" sz="1800" kern="1200" dirty="0" err="1" smtClean="0">
              <a:solidFill>
                <a:schemeClr val="tx1"/>
              </a:solidFill>
            </a:rPr>
            <a:t>Limitó</a:t>
          </a:r>
          <a:r>
            <a:rPr lang="en-US" sz="1800" kern="1200" dirty="0" smtClean="0">
              <a:solidFill>
                <a:schemeClr val="tx1"/>
              </a:solidFill>
            </a:rPr>
            <a:t> la </a:t>
          </a:r>
          <a:r>
            <a:rPr lang="en-US" sz="1800" kern="1200" dirty="0" err="1" smtClean="0">
              <a:solidFill>
                <a:schemeClr val="tx1"/>
              </a:solidFill>
            </a:rPr>
            <a:t>reelección</a:t>
          </a:r>
          <a:r>
            <a:rPr lang="en-US" sz="1800" kern="1200" dirty="0" smtClean="0">
              <a:solidFill>
                <a:schemeClr val="tx1"/>
              </a:solidFill>
            </a:rPr>
            <a:t> a dos </a:t>
          </a:r>
          <a:r>
            <a:rPr lang="en-US" sz="1800" kern="1200" dirty="0" err="1" smtClean="0">
              <a:solidFill>
                <a:schemeClr val="tx1"/>
              </a:solidFill>
            </a:rPr>
            <a:t>periodos</a:t>
          </a:r>
          <a:r>
            <a:rPr lang="en-US" sz="1800" kern="1200" dirty="0" smtClean="0">
              <a:solidFill>
                <a:schemeClr val="tx1"/>
              </a:solidFill>
            </a:rPr>
            <a:t> </a:t>
          </a:r>
          <a:r>
            <a:rPr lang="en-US" sz="1800" kern="1200" dirty="0" err="1" smtClean="0">
              <a:solidFill>
                <a:schemeClr val="tx1"/>
              </a:solidFill>
            </a:rPr>
            <a:t>consecutivos</a:t>
          </a:r>
          <a:endParaRPr lang="en-US" sz="1800" kern="1200" dirty="0">
            <a:solidFill>
              <a:schemeClr val="tx1"/>
            </a:solidFill>
          </a:endParaRPr>
        </a:p>
      </dsp:txBody>
      <dsp:txXfrm>
        <a:off x="5523844" y="957505"/>
        <a:ext cx="1969813" cy="1556481"/>
      </dsp:txXfrm>
    </dsp:sp>
    <dsp:sp modelId="{C1C21157-6D88-4E82-9661-F3BD8E29E62D}">
      <dsp:nvSpPr>
        <dsp:cNvPr id="0" name=""/>
        <dsp:cNvSpPr/>
      </dsp:nvSpPr>
      <dsp:spPr>
        <a:xfrm>
          <a:off x="5480331" y="374441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F25CCE42-3115-44E9-ACB2-2BDAFCA8952E}">
      <dsp:nvSpPr>
        <dsp:cNvPr id="0" name=""/>
        <dsp:cNvSpPr/>
      </dsp:nvSpPr>
      <dsp:spPr>
        <a:xfrm>
          <a:off x="6411659" y="2852327"/>
          <a:ext cx="2066661" cy="2287397"/>
        </a:xfrm>
        <a:prstGeom prst="roundRect">
          <a:avLst>
            <a:gd name="adj" fmla="val 10000"/>
          </a:avLst>
        </a:prstGeom>
        <a:solidFill>
          <a:schemeClr val="accent3"/>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800100" rtl="0">
            <a:lnSpc>
              <a:spcPct val="90000"/>
            </a:lnSpc>
            <a:spcBef>
              <a:spcPct val="0"/>
            </a:spcBef>
            <a:spcAft>
              <a:spcPct val="35000"/>
            </a:spcAft>
          </a:pPr>
          <a:r>
            <a:rPr lang="en-US" sz="1800" kern="1200" dirty="0" err="1" smtClean="0">
              <a:solidFill>
                <a:schemeClr val="tx1"/>
              </a:solidFill>
            </a:rPr>
            <a:t>Consenso</a:t>
          </a:r>
          <a:r>
            <a:rPr lang="en-US" sz="1800" kern="1200" dirty="0" smtClean="0">
              <a:solidFill>
                <a:schemeClr val="tx1"/>
              </a:solidFill>
            </a:rPr>
            <a:t> entre </a:t>
          </a:r>
          <a:r>
            <a:rPr lang="en-US" sz="1800" kern="1200" dirty="0" err="1" smtClean="0">
              <a:solidFill>
                <a:schemeClr val="tx1"/>
              </a:solidFill>
            </a:rPr>
            <a:t>diputados</a:t>
          </a:r>
          <a:r>
            <a:rPr lang="en-US" sz="1800" kern="1200" dirty="0" smtClean="0">
              <a:solidFill>
                <a:schemeClr val="tx1"/>
              </a:solidFill>
            </a:rPr>
            <a:t>: </a:t>
          </a:r>
          <a:endParaRPr lang="en-US" sz="18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err="1" smtClean="0">
              <a:solidFill>
                <a:schemeClr val="tx1"/>
              </a:solidFill>
            </a:rPr>
            <a:t>Oradores</a:t>
          </a:r>
          <a:r>
            <a:rPr lang="en-US" sz="1600" kern="1200" dirty="0" smtClean="0">
              <a:solidFill>
                <a:schemeClr val="tx1"/>
              </a:solidFill>
            </a:rPr>
            <a:t> del PPS, PAN, PARM y PRI </a:t>
          </a:r>
          <a:r>
            <a:rPr lang="en-US" sz="1600" kern="1200" dirty="0" err="1" smtClean="0">
              <a:solidFill>
                <a:schemeClr val="tx1"/>
              </a:solidFill>
            </a:rPr>
            <a:t>hablaron</a:t>
          </a:r>
          <a:r>
            <a:rPr lang="en-US" sz="1600" kern="1200" dirty="0" smtClean="0">
              <a:solidFill>
                <a:schemeClr val="tx1"/>
              </a:solidFill>
            </a:rPr>
            <a:t> a favor</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err="1" smtClean="0">
              <a:solidFill>
                <a:schemeClr val="tx1"/>
              </a:solidFill>
            </a:rPr>
            <a:t>Reelección</a:t>
          </a:r>
          <a:r>
            <a:rPr lang="en-US" sz="1600" kern="1200" dirty="0" smtClean="0">
              <a:solidFill>
                <a:schemeClr val="tx1"/>
              </a:solidFill>
            </a:rPr>
            <a:t> </a:t>
          </a:r>
          <a:r>
            <a:rPr lang="en-US" sz="1600" kern="1200" dirty="0" err="1" smtClean="0">
              <a:solidFill>
                <a:schemeClr val="tx1"/>
              </a:solidFill>
            </a:rPr>
            <a:t>legislativa</a:t>
          </a:r>
          <a:r>
            <a:rPr lang="en-US" sz="1600" kern="1200" dirty="0" smtClean="0">
              <a:solidFill>
                <a:schemeClr val="tx1"/>
              </a:solidFill>
            </a:rPr>
            <a:t> </a:t>
          </a:r>
          <a:r>
            <a:rPr lang="en-US" sz="1600" kern="1200" dirty="0" smtClean="0">
              <a:solidFill>
                <a:schemeClr val="tx1"/>
              </a:solidFill>
              <a:latin typeface="Arial"/>
              <a:cs typeface="Arial"/>
            </a:rPr>
            <a:t>≠</a:t>
          </a:r>
          <a:r>
            <a:rPr lang="en-US" sz="1600" kern="1200" dirty="0" smtClean="0">
              <a:solidFill>
                <a:schemeClr val="tx1"/>
              </a:solidFill>
            </a:rPr>
            <a:t> </a:t>
          </a:r>
          <a:r>
            <a:rPr lang="en-US" sz="1600" kern="1200" dirty="0" err="1" smtClean="0">
              <a:solidFill>
                <a:schemeClr val="tx1"/>
              </a:solidFill>
            </a:rPr>
            <a:t>presidencial</a:t>
          </a:r>
          <a:endParaRPr lang="en-US" sz="1600" kern="1200" dirty="0">
            <a:solidFill>
              <a:schemeClr val="tx1"/>
            </a:solidFill>
          </a:endParaRPr>
        </a:p>
      </dsp:txBody>
      <dsp:txXfrm>
        <a:off x="6472189" y="2912857"/>
        <a:ext cx="1945601" cy="21663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64CAB-DF2E-4FC6-8CA4-A661F120E17D}">
      <dsp:nvSpPr>
        <dsp:cNvPr id="0" name=""/>
        <dsp:cNvSpPr/>
      </dsp:nvSpPr>
      <dsp:spPr>
        <a:xfrm>
          <a:off x="2258094" y="1430443"/>
          <a:ext cx="487098" cy="91440"/>
        </a:xfrm>
        <a:custGeom>
          <a:avLst/>
          <a:gdLst/>
          <a:ahLst/>
          <a:cxnLst/>
          <a:rect l="0" t="0" r="0" b="0"/>
          <a:pathLst>
            <a:path>
              <a:moveTo>
                <a:pt x="0" y="45720"/>
              </a:moveTo>
              <a:lnTo>
                <a:pt x="487098" y="45720"/>
              </a:lnTo>
            </a:path>
          </a:pathLst>
        </a:custGeom>
        <a:noFill/>
        <a:ln w="25400" cap="flat" cmpd="sng" algn="ctr">
          <a:solidFill>
            <a:schemeClr val="accent1">
              <a:shade val="50000"/>
            </a:schemeClr>
          </a:solidFill>
          <a:prstDash val="solid"/>
          <a:tailEnd type="arrow"/>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p>
      </dsp:txBody>
      <dsp:txXfrm>
        <a:off x="2488700" y="1473572"/>
        <a:ext cx="25884" cy="5182"/>
      </dsp:txXfrm>
    </dsp:sp>
    <dsp:sp modelId="{113B7182-595B-44FA-8834-C5AF427D61EE}">
      <dsp:nvSpPr>
        <dsp:cNvPr id="0" name=""/>
        <dsp:cNvSpPr/>
      </dsp:nvSpPr>
      <dsp:spPr>
        <a:xfrm>
          <a:off x="9031" y="720076"/>
          <a:ext cx="2250862" cy="1512174"/>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El </a:t>
          </a:r>
          <a:r>
            <a:rPr lang="en-US" sz="1800" kern="1200" dirty="0" err="1" smtClean="0"/>
            <a:t>dictamen</a:t>
          </a:r>
          <a:r>
            <a:rPr lang="en-US" sz="1800" kern="1200" dirty="0" smtClean="0"/>
            <a:t> se </a:t>
          </a:r>
          <a:r>
            <a:rPr lang="en-US" sz="1800" kern="1200" dirty="0" err="1" smtClean="0"/>
            <a:t>aprobó</a:t>
          </a:r>
          <a:r>
            <a:rPr lang="en-US" sz="1800" kern="1200" dirty="0" smtClean="0"/>
            <a:t> y se </a:t>
          </a:r>
          <a:r>
            <a:rPr lang="en-US" sz="1800" kern="1200" dirty="0" err="1" smtClean="0"/>
            <a:t>turnó</a:t>
          </a:r>
          <a:r>
            <a:rPr lang="en-US" sz="1800" kern="1200" dirty="0" smtClean="0"/>
            <a:t> a la </a:t>
          </a:r>
          <a:r>
            <a:rPr lang="en-US" sz="1800" kern="1200" dirty="0" err="1" smtClean="0"/>
            <a:t>Cámara</a:t>
          </a:r>
          <a:r>
            <a:rPr lang="en-US" sz="1800" kern="1200" dirty="0" smtClean="0"/>
            <a:t> de </a:t>
          </a:r>
          <a:r>
            <a:rPr lang="en-US" sz="1800" kern="1200" dirty="0" err="1" smtClean="0"/>
            <a:t>Senadores</a:t>
          </a:r>
          <a:r>
            <a:rPr lang="en-US" sz="1800" kern="1200" dirty="0" smtClean="0"/>
            <a:t> </a:t>
          </a:r>
          <a:endParaRPr lang="es-MX" sz="1800" kern="1200" dirty="0"/>
        </a:p>
      </dsp:txBody>
      <dsp:txXfrm>
        <a:off x="9031" y="720076"/>
        <a:ext cx="2250862" cy="1512174"/>
      </dsp:txXfrm>
    </dsp:sp>
    <dsp:sp modelId="{26795608-1ECE-4D25-BB97-077C4054077D}">
      <dsp:nvSpPr>
        <dsp:cNvPr id="0" name=""/>
        <dsp:cNvSpPr/>
      </dsp:nvSpPr>
      <dsp:spPr>
        <a:xfrm>
          <a:off x="5026655" y="1430443"/>
          <a:ext cx="487098" cy="91440"/>
        </a:xfrm>
        <a:custGeom>
          <a:avLst/>
          <a:gdLst/>
          <a:ahLst/>
          <a:cxnLst/>
          <a:rect l="0" t="0" r="0" b="0"/>
          <a:pathLst>
            <a:path>
              <a:moveTo>
                <a:pt x="0" y="45720"/>
              </a:moveTo>
              <a:lnTo>
                <a:pt x="487098" y="45720"/>
              </a:lnTo>
            </a:path>
          </a:pathLst>
        </a:custGeom>
        <a:noFill/>
        <a:ln w="25400" cap="flat" cmpd="sng" algn="ctr">
          <a:solidFill>
            <a:schemeClr val="accent1">
              <a:shade val="50000"/>
            </a:schemeClr>
          </a:solidFill>
          <a:prstDash val="solid"/>
          <a:tailEnd type="arrow"/>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p>
      </dsp:txBody>
      <dsp:txXfrm>
        <a:off x="5257261" y="1473572"/>
        <a:ext cx="25884" cy="5182"/>
      </dsp:txXfrm>
    </dsp:sp>
    <dsp:sp modelId="{67157F6A-EAD2-42EA-91A3-A774474B36DB}">
      <dsp:nvSpPr>
        <dsp:cNvPr id="0" name=""/>
        <dsp:cNvSpPr/>
      </dsp:nvSpPr>
      <dsp:spPr>
        <a:xfrm>
          <a:off x="2777592" y="648073"/>
          <a:ext cx="2250862" cy="1656180"/>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Debate extra </a:t>
          </a:r>
          <a:r>
            <a:rPr lang="en-US" sz="1800" kern="1200" dirty="0" err="1" smtClean="0"/>
            <a:t>legislativo</a:t>
          </a:r>
          <a:r>
            <a:rPr lang="en-US" sz="1800" kern="1200" dirty="0" smtClean="0"/>
            <a:t> </a:t>
          </a:r>
          <a:r>
            <a:rPr lang="en-US" sz="1800" kern="1200" dirty="0" err="1" smtClean="0"/>
            <a:t>manifestaba</a:t>
          </a:r>
          <a:r>
            <a:rPr lang="en-US" sz="1800" kern="1200" dirty="0" smtClean="0"/>
            <a:t> </a:t>
          </a:r>
          <a:r>
            <a:rPr lang="en-US" sz="1800" kern="1200" dirty="0" err="1" smtClean="0"/>
            <a:t>una</a:t>
          </a:r>
          <a:r>
            <a:rPr lang="en-US" sz="1800" kern="1200" dirty="0" smtClean="0"/>
            <a:t> </a:t>
          </a:r>
          <a:r>
            <a:rPr lang="en-US" sz="1800" kern="1200" dirty="0" err="1" smtClean="0"/>
            <a:t>negativa</a:t>
          </a:r>
          <a:r>
            <a:rPr lang="en-US" sz="1800" kern="1200" dirty="0" smtClean="0"/>
            <a:t> a la </a:t>
          </a:r>
          <a:r>
            <a:rPr lang="en-US" sz="1800" kern="1200" dirty="0" err="1" smtClean="0"/>
            <a:t>reelección</a:t>
          </a:r>
          <a:endParaRPr lang="en-US" sz="1800" kern="1200" dirty="0"/>
        </a:p>
      </dsp:txBody>
      <dsp:txXfrm>
        <a:off x="2777592" y="648073"/>
        <a:ext cx="2250862" cy="1656180"/>
      </dsp:txXfrm>
    </dsp:sp>
    <dsp:sp modelId="{AFE106F3-9044-4D04-8617-1774F01A01DB}">
      <dsp:nvSpPr>
        <dsp:cNvPr id="0" name=""/>
        <dsp:cNvSpPr/>
      </dsp:nvSpPr>
      <dsp:spPr>
        <a:xfrm>
          <a:off x="5546153" y="648073"/>
          <a:ext cx="3085775" cy="1656180"/>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err="1" smtClean="0"/>
            <a:t>En</a:t>
          </a:r>
          <a:r>
            <a:rPr lang="en-US" sz="1800" kern="1200" dirty="0" smtClean="0"/>
            <a:t> la </a:t>
          </a:r>
          <a:r>
            <a:rPr lang="en-US" sz="1800" kern="1200" dirty="0" err="1" smtClean="0"/>
            <a:t>Asamblea</a:t>
          </a:r>
          <a:r>
            <a:rPr lang="en-US" sz="1800" kern="1200" dirty="0" smtClean="0"/>
            <a:t> Nacional del PRI de </a:t>
          </a:r>
          <a:r>
            <a:rPr lang="en-US" sz="1800" kern="1200" dirty="0" err="1" smtClean="0"/>
            <a:t>abril</a:t>
          </a:r>
          <a:r>
            <a:rPr lang="en-US" sz="1800" kern="1200" dirty="0" smtClean="0"/>
            <a:t> de 1965, entre </a:t>
          </a:r>
          <a:r>
            <a:rPr lang="en-US" sz="1800" kern="1200" dirty="0" err="1" smtClean="0"/>
            <a:t>miembros</a:t>
          </a:r>
          <a:r>
            <a:rPr lang="en-US" sz="1800" kern="1200" dirty="0" smtClean="0"/>
            <a:t> del CEN se </a:t>
          </a:r>
          <a:r>
            <a:rPr lang="en-US" sz="1800" kern="1200" dirty="0" err="1" smtClean="0"/>
            <a:t>suscribió</a:t>
          </a:r>
          <a:r>
            <a:rPr lang="en-US" sz="1800" kern="1200" dirty="0" smtClean="0"/>
            <a:t> un </a:t>
          </a:r>
          <a:r>
            <a:rPr lang="en-US" sz="1800" kern="1200" dirty="0" err="1" smtClean="0"/>
            <a:t>documento</a:t>
          </a:r>
          <a:r>
            <a:rPr lang="en-US" sz="1800" kern="1200" dirty="0" smtClean="0"/>
            <a:t> </a:t>
          </a:r>
          <a:r>
            <a:rPr lang="en-US" sz="1800" kern="1200" dirty="0" err="1" smtClean="0"/>
            <a:t>en</a:t>
          </a:r>
          <a:r>
            <a:rPr lang="en-US" sz="1800" kern="1200" dirty="0" smtClean="0"/>
            <a:t> contra de la </a:t>
          </a:r>
          <a:r>
            <a:rPr lang="en-US" sz="1800" kern="1200" dirty="0" err="1" smtClean="0"/>
            <a:t>reelección</a:t>
          </a:r>
          <a:r>
            <a:rPr lang="en-US" sz="1800" kern="1200" dirty="0" smtClean="0"/>
            <a:t> de </a:t>
          </a:r>
          <a:r>
            <a:rPr lang="en-US" sz="1800" kern="1200" dirty="0" err="1" smtClean="0"/>
            <a:t>diputados</a:t>
          </a:r>
          <a:r>
            <a:rPr lang="en-US" sz="1800" kern="1200" dirty="0" smtClean="0"/>
            <a:t>. </a:t>
          </a:r>
          <a:endParaRPr lang="en-US" sz="1800" kern="1200" dirty="0"/>
        </a:p>
      </dsp:txBody>
      <dsp:txXfrm>
        <a:off x="5546153" y="648073"/>
        <a:ext cx="3085775" cy="16561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AA8A8-BBA2-4BCF-BE93-A24A78518103}">
      <dsp:nvSpPr>
        <dsp:cNvPr id="0" name=""/>
        <dsp:cNvSpPr/>
      </dsp:nvSpPr>
      <dsp:spPr>
        <a:xfrm>
          <a:off x="3260072" y="1690333"/>
          <a:ext cx="451959" cy="91440"/>
        </a:xfrm>
        <a:custGeom>
          <a:avLst/>
          <a:gdLst/>
          <a:ahLst/>
          <a:cxnLst/>
          <a:rect l="0" t="0" r="0" b="0"/>
          <a:pathLst>
            <a:path>
              <a:moveTo>
                <a:pt x="0" y="53634"/>
              </a:moveTo>
              <a:lnTo>
                <a:pt x="243079" y="53634"/>
              </a:lnTo>
              <a:lnTo>
                <a:pt x="243079" y="45720"/>
              </a:lnTo>
              <a:lnTo>
                <a:pt x="451959" y="45720"/>
              </a:lnTo>
            </a:path>
          </a:pathLst>
        </a:custGeom>
        <a:noFill/>
        <a:ln w="9525" cap="flat" cmpd="sng" algn="ctr">
          <a:solidFill>
            <a:schemeClr val="accent1">
              <a:shade val="95000"/>
              <a:satMod val="105000"/>
            </a:schemeClr>
          </a:solidFill>
          <a:prstDash val="solid"/>
          <a:tailEnd type="arrow"/>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p>
      </dsp:txBody>
      <dsp:txXfrm>
        <a:off x="3473986" y="1732305"/>
        <a:ext cx="24131" cy="7497"/>
      </dsp:txXfrm>
    </dsp:sp>
    <dsp:sp modelId="{9B886A6E-4CDA-4832-8134-BB7BC3106DAD}">
      <dsp:nvSpPr>
        <dsp:cNvPr id="0" name=""/>
        <dsp:cNvSpPr/>
      </dsp:nvSpPr>
      <dsp:spPr>
        <a:xfrm>
          <a:off x="5076" y="751628"/>
          <a:ext cx="3256795" cy="198467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t" anchorCtr="0">
          <a:noAutofit/>
        </a:bodyPr>
        <a:lstStyle/>
        <a:p>
          <a:pPr lvl="0" algn="l" defTabSz="800100" rtl="0">
            <a:lnSpc>
              <a:spcPct val="90000"/>
            </a:lnSpc>
            <a:spcBef>
              <a:spcPct val="0"/>
            </a:spcBef>
            <a:spcAft>
              <a:spcPct val="35000"/>
            </a:spcAft>
          </a:pPr>
          <a:r>
            <a:rPr lang="en-US" sz="1800" kern="1200" dirty="0" err="1" smtClean="0"/>
            <a:t>En</a:t>
          </a:r>
          <a:r>
            <a:rPr lang="en-US" sz="1800" kern="1200" dirty="0" smtClean="0"/>
            <a:t> el </a:t>
          </a:r>
          <a:r>
            <a:rPr lang="en-US" sz="1800" kern="1200" dirty="0" err="1" smtClean="0"/>
            <a:t>senado</a:t>
          </a:r>
          <a:r>
            <a:rPr lang="en-US" sz="1800" kern="1200" dirty="0" smtClean="0"/>
            <a:t> la </a:t>
          </a:r>
          <a:r>
            <a:rPr lang="en-US" sz="1800" kern="1200" dirty="0" err="1" smtClean="0"/>
            <a:t>iniciativa</a:t>
          </a:r>
          <a:r>
            <a:rPr lang="en-US" sz="1800" kern="1200" dirty="0" smtClean="0"/>
            <a:t> </a:t>
          </a:r>
          <a:r>
            <a:rPr lang="en-US" sz="1800" kern="1200" dirty="0" err="1" smtClean="0"/>
            <a:t>es</a:t>
          </a:r>
          <a:r>
            <a:rPr lang="en-US" sz="1800" kern="1200" dirty="0" smtClean="0"/>
            <a:t> </a:t>
          </a:r>
          <a:r>
            <a:rPr lang="en-US" sz="1800" kern="1200" dirty="0" err="1" smtClean="0"/>
            <a:t>rechazada</a:t>
          </a:r>
          <a:r>
            <a:rPr lang="en-US" sz="1800" kern="1200" dirty="0" smtClean="0"/>
            <a:t> sin </a:t>
          </a:r>
          <a:r>
            <a:rPr lang="en-US" sz="1800" kern="1200" dirty="0" err="1" smtClean="0"/>
            <a:t>discusión</a:t>
          </a:r>
          <a:r>
            <a:rPr lang="en-US" sz="1800" kern="1200" dirty="0" smtClean="0"/>
            <a:t>: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Se </a:t>
          </a:r>
          <a:r>
            <a:rPr lang="en-US" sz="1800" kern="1200" dirty="0" err="1" smtClean="0"/>
            <a:t>reconoce</a:t>
          </a:r>
          <a:r>
            <a:rPr lang="en-US" sz="1800" kern="1200" dirty="0" smtClean="0"/>
            <a:t> la </a:t>
          </a:r>
          <a:r>
            <a:rPr lang="en-US" sz="1800" kern="1200" dirty="0" err="1" smtClean="0"/>
            <a:t>importancia</a:t>
          </a:r>
          <a:r>
            <a:rPr lang="en-US" sz="1800" kern="1200" dirty="0" smtClean="0"/>
            <a:t> del </a:t>
          </a:r>
          <a:r>
            <a:rPr lang="en-US" sz="1800" kern="1200" dirty="0" err="1" smtClean="0"/>
            <a:t>objetivo</a:t>
          </a:r>
          <a:r>
            <a:rPr lang="en-US" sz="1800" kern="1200" dirty="0" smtClean="0"/>
            <a:t> que </a:t>
          </a:r>
          <a:r>
            <a:rPr lang="en-US" sz="1800" kern="1200" dirty="0" err="1" smtClean="0"/>
            <a:t>persigue</a:t>
          </a:r>
          <a:r>
            <a:rPr lang="en-US" sz="1800" kern="1200" dirty="0" smtClean="0"/>
            <a:t>, </a:t>
          </a:r>
          <a:r>
            <a:rPr lang="en-US" sz="1800" kern="1200" dirty="0" err="1" smtClean="0"/>
            <a:t>pero</a:t>
          </a:r>
          <a:r>
            <a:rPr lang="en-US" sz="1800" kern="1200" dirty="0" smtClean="0"/>
            <a:t> no la </a:t>
          </a:r>
          <a:r>
            <a:rPr lang="en-US" sz="1800" kern="1200" dirty="0" err="1" smtClean="0"/>
            <a:t>identifica</a:t>
          </a:r>
          <a:r>
            <a:rPr lang="en-US" sz="1800" kern="1200" dirty="0" smtClean="0"/>
            <a:t> </a:t>
          </a:r>
          <a:r>
            <a:rPr lang="en-US" sz="1800" kern="1200" dirty="0" err="1" smtClean="0"/>
            <a:t>como</a:t>
          </a:r>
          <a:r>
            <a:rPr lang="en-US" sz="1800" kern="1200" dirty="0" smtClean="0"/>
            <a:t> </a:t>
          </a:r>
          <a:r>
            <a:rPr lang="en-US" sz="1800" kern="1200" dirty="0" err="1" smtClean="0"/>
            <a:t>su</a:t>
          </a:r>
          <a:r>
            <a:rPr lang="en-US" sz="1800" kern="1200" dirty="0" smtClean="0"/>
            <a:t> </a:t>
          </a:r>
          <a:r>
            <a:rPr lang="en-US" sz="1800" kern="1200" dirty="0" err="1" smtClean="0"/>
            <a:t>medio</a:t>
          </a:r>
          <a:r>
            <a:rPr lang="en-US" sz="1800" kern="1200" dirty="0" smtClean="0"/>
            <a:t> </a:t>
          </a:r>
          <a:r>
            <a:rPr lang="en-US" sz="1800" kern="1200" dirty="0" err="1" smtClean="0"/>
            <a:t>óptimo</a:t>
          </a:r>
          <a:endParaRPr lang="en-US" sz="1800" kern="1200" dirty="0"/>
        </a:p>
      </dsp:txBody>
      <dsp:txXfrm>
        <a:off x="5076" y="751628"/>
        <a:ext cx="3256795" cy="1984678"/>
      </dsp:txXfrm>
    </dsp:sp>
    <dsp:sp modelId="{3A57C6C7-E300-4D2D-A776-B39BED0F8E1A}">
      <dsp:nvSpPr>
        <dsp:cNvPr id="0" name=""/>
        <dsp:cNvSpPr/>
      </dsp:nvSpPr>
      <dsp:spPr>
        <a:xfrm>
          <a:off x="3744431" y="743714"/>
          <a:ext cx="3256795" cy="198467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t" anchorCtr="0">
          <a:noAutofit/>
        </a:bodyPr>
        <a:lstStyle/>
        <a:p>
          <a:pPr lvl="0" algn="l" defTabSz="800100" rtl="0">
            <a:lnSpc>
              <a:spcPct val="90000"/>
            </a:lnSpc>
            <a:spcBef>
              <a:spcPct val="0"/>
            </a:spcBef>
            <a:spcAft>
              <a:spcPct val="35000"/>
            </a:spcAft>
          </a:pPr>
          <a:r>
            <a:rPr lang="en-US" sz="1800" kern="1200" dirty="0" smtClean="0"/>
            <a:t>Se </a:t>
          </a:r>
          <a:r>
            <a:rPr lang="en-US" sz="1800" kern="1200" dirty="0" err="1" smtClean="0"/>
            <a:t>rechazó</a:t>
          </a:r>
          <a:r>
            <a:rPr lang="en-US" sz="1800" kern="1200" dirty="0" smtClean="0"/>
            <a:t> </a:t>
          </a:r>
          <a:r>
            <a:rPr lang="en-US" sz="1800" kern="1200" dirty="0" err="1" smtClean="0"/>
            <a:t>por</a:t>
          </a:r>
          <a:r>
            <a:rPr lang="en-US" sz="1800" kern="1200" dirty="0" smtClean="0"/>
            <a:t>: </a:t>
          </a:r>
          <a:endParaRPr lang="en-US" sz="1800" kern="1200" dirty="0"/>
        </a:p>
        <a:p>
          <a:pPr marL="171450" lvl="1" indent="-171450" algn="l" defTabSz="800100" rtl="0">
            <a:lnSpc>
              <a:spcPct val="90000"/>
            </a:lnSpc>
            <a:spcBef>
              <a:spcPct val="0"/>
            </a:spcBef>
            <a:spcAft>
              <a:spcPct val="15000"/>
            </a:spcAft>
            <a:buChar char="••"/>
          </a:pPr>
          <a:r>
            <a:rPr lang="en-US" sz="1800" kern="1200" dirty="0" err="1" smtClean="0"/>
            <a:t>Peligro</a:t>
          </a:r>
          <a:r>
            <a:rPr lang="en-US" sz="1800" kern="1200" dirty="0" smtClean="0"/>
            <a:t> de </a:t>
          </a:r>
          <a:r>
            <a:rPr lang="en-US" sz="1800" kern="1200" dirty="0" err="1" smtClean="0"/>
            <a:t>desestabilizar</a:t>
          </a:r>
          <a:r>
            <a:rPr lang="en-US" sz="1800" kern="1200" dirty="0" smtClean="0"/>
            <a:t> la </a:t>
          </a:r>
          <a:r>
            <a:rPr lang="en-US" sz="1800" kern="1200" dirty="0" err="1" smtClean="0"/>
            <a:t>distribución</a:t>
          </a:r>
          <a:r>
            <a:rPr lang="en-US" sz="1800" kern="1200" dirty="0" smtClean="0"/>
            <a:t> </a:t>
          </a:r>
          <a:r>
            <a:rPr lang="en-US" sz="1800" kern="1200" dirty="0" err="1" smtClean="0"/>
            <a:t>interna</a:t>
          </a:r>
          <a:r>
            <a:rPr lang="en-US" sz="1800" kern="1200" dirty="0" smtClean="0"/>
            <a:t> del </a:t>
          </a:r>
          <a:r>
            <a:rPr lang="en-US" sz="1800" kern="1200" dirty="0" err="1" smtClean="0"/>
            <a:t>poder</a:t>
          </a:r>
          <a:r>
            <a:rPr lang="en-US" sz="1800" kern="1200" dirty="0" smtClean="0"/>
            <a:t> </a:t>
          </a:r>
          <a:r>
            <a:rPr lang="en-US" sz="1800" kern="1200" dirty="0" err="1" smtClean="0"/>
            <a:t>en</a:t>
          </a:r>
          <a:r>
            <a:rPr lang="en-US" sz="1800" kern="1200" dirty="0" smtClean="0"/>
            <a:t> el PRI.</a:t>
          </a:r>
          <a:endParaRPr lang="en-US" sz="1800" kern="1200" dirty="0"/>
        </a:p>
        <a:p>
          <a:pPr marL="171450" lvl="1" indent="-171450" algn="l" defTabSz="800100" rtl="0">
            <a:lnSpc>
              <a:spcPct val="90000"/>
            </a:lnSpc>
            <a:spcBef>
              <a:spcPct val="0"/>
            </a:spcBef>
            <a:spcAft>
              <a:spcPct val="15000"/>
            </a:spcAft>
            <a:buChar char="••"/>
          </a:pPr>
          <a:r>
            <a:rPr lang="en-US" sz="1800" kern="1200" dirty="0" err="1" smtClean="0"/>
            <a:t>Descentralizaba</a:t>
          </a:r>
          <a:r>
            <a:rPr lang="en-US" sz="1800" kern="1200" dirty="0" smtClean="0"/>
            <a:t> el </a:t>
          </a:r>
          <a:r>
            <a:rPr lang="en-US" sz="1800" kern="1200" dirty="0" err="1" smtClean="0"/>
            <a:t>poder</a:t>
          </a:r>
          <a:r>
            <a:rPr lang="en-US" sz="1800" kern="1200" dirty="0" smtClean="0"/>
            <a:t> de </a:t>
          </a:r>
          <a:r>
            <a:rPr lang="en-US" sz="1800" kern="1200" dirty="0" err="1" smtClean="0"/>
            <a:t>dominación</a:t>
          </a:r>
          <a:r>
            <a:rPr lang="en-US" sz="1800" kern="1200" dirty="0" smtClean="0"/>
            <a:t> de </a:t>
          </a:r>
          <a:r>
            <a:rPr lang="en-US" sz="1800" kern="1200" dirty="0" err="1" smtClean="0"/>
            <a:t>candidatos</a:t>
          </a:r>
          <a:r>
            <a:rPr lang="en-US" sz="1800" kern="1200" dirty="0" smtClean="0"/>
            <a:t> del PRI  </a:t>
          </a:r>
          <a:endParaRPr lang="en-US" sz="1800" kern="1200" dirty="0"/>
        </a:p>
      </dsp:txBody>
      <dsp:txXfrm>
        <a:off x="3744431" y="743714"/>
        <a:ext cx="3256795" cy="19846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AEE52-4353-40C7-B7CD-DD188DE17B5A}">
      <dsp:nvSpPr>
        <dsp:cNvPr id="0" name=""/>
        <dsp:cNvSpPr/>
      </dsp:nvSpPr>
      <dsp:spPr>
        <a:xfrm>
          <a:off x="991210" y="-57049"/>
          <a:ext cx="3377965" cy="3377965"/>
        </a:xfrm>
        <a:prstGeom prst="circularArrow">
          <a:avLst>
            <a:gd name="adj1" fmla="val 4668"/>
            <a:gd name="adj2" fmla="val 272909"/>
            <a:gd name="adj3" fmla="val 13053610"/>
            <a:gd name="adj4" fmla="val 17881239"/>
            <a:gd name="adj5" fmla="val 4847"/>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dsp:style>
    </dsp:sp>
    <dsp:sp modelId="{33D5B109-E1CE-4C1A-B4C9-B475B73BF3DC}">
      <dsp:nvSpPr>
        <dsp:cNvPr id="0" name=""/>
        <dsp:cNvSpPr/>
      </dsp:nvSpPr>
      <dsp:spPr>
        <a:xfrm>
          <a:off x="1620155" y="1035"/>
          <a:ext cx="2120074" cy="1060037"/>
        </a:xfrm>
        <a:prstGeom prst="roundRect">
          <a:avLst/>
        </a:prstGeom>
        <a:no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0" i="0" u="none" kern="1200" dirty="0" smtClean="0">
              <a:solidFill>
                <a:schemeClr val="tx1"/>
              </a:solidFill>
            </a:rPr>
            <a:t>Reelección únicamente a través del principio de mayoría.</a:t>
          </a:r>
          <a:endParaRPr lang="es-MX" sz="1700" kern="1200" dirty="0">
            <a:solidFill>
              <a:schemeClr val="tx1"/>
            </a:solidFill>
          </a:endParaRPr>
        </a:p>
      </dsp:txBody>
      <dsp:txXfrm>
        <a:off x="1671902" y="52782"/>
        <a:ext cx="2016580" cy="956543"/>
      </dsp:txXfrm>
    </dsp:sp>
    <dsp:sp modelId="{C1B33DE4-CD35-4AD9-B6F2-408C4A09E027}">
      <dsp:nvSpPr>
        <dsp:cNvPr id="0" name=""/>
        <dsp:cNvSpPr/>
      </dsp:nvSpPr>
      <dsp:spPr>
        <a:xfrm>
          <a:off x="2833069" y="1213949"/>
          <a:ext cx="2120074" cy="1060037"/>
        </a:xfrm>
        <a:prstGeom prst="roundRect">
          <a:avLst/>
        </a:prstGeom>
        <a:no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0" i="0" u="none" kern="1200" dirty="0" smtClean="0">
              <a:solidFill>
                <a:schemeClr val="tx1"/>
              </a:solidFill>
            </a:rPr>
            <a:t>Reelección como traición al principio por el que la revolución mexicana luchó.</a:t>
          </a:r>
          <a:endParaRPr lang="es-MX" sz="1700" kern="1200" dirty="0">
            <a:solidFill>
              <a:schemeClr val="tx1"/>
            </a:solidFill>
          </a:endParaRPr>
        </a:p>
      </dsp:txBody>
      <dsp:txXfrm>
        <a:off x="2884816" y="1265696"/>
        <a:ext cx="2016580" cy="956543"/>
      </dsp:txXfrm>
    </dsp:sp>
    <dsp:sp modelId="{615D3B1D-D825-47C2-BFF9-1A4D9648BB06}">
      <dsp:nvSpPr>
        <dsp:cNvPr id="0" name=""/>
        <dsp:cNvSpPr/>
      </dsp:nvSpPr>
      <dsp:spPr>
        <a:xfrm>
          <a:off x="1620155" y="2426863"/>
          <a:ext cx="2120074" cy="1060037"/>
        </a:xfrm>
        <a:prstGeom prst="roundRect">
          <a:avLst/>
        </a:prstGeom>
        <a:no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0" i="0" u="none" kern="1200" dirty="0" smtClean="0">
              <a:solidFill>
                <a:schemeClr val="tx1"/>
              </a:solidFill>
            </a:rPr>
            <a:t>Ya existe la reelección aunque con el método del chapulín.</a:t>
          </a:r>
          <a:endParaRPr lang="es-MX" sz="1700" kern="1200" dirty="0">
            <a:solidFill>
              <a:schemeClr val="tx1"/>
            </a:solidFill>
          </a:endParaRPr>
        </a:p>
      </dsp:txBody>
      <dsp:txXfrm>
        <a:off x="1671902" y="2478610"/>
        <a:ext cx="2016580" cy="956543"/>
      </dsp:txXfrm>
    </dsp:sp>
    <dsp:sp modelId="{041CE6EA-21E3-468B-AA36-BAFAC115456B}">
      <dsp:nvSpPr>
        <dsp:cNvPr id="0" name=""/>
        <dsp:cNvSpPr/>
      </dsp:nvSpPr>
      <dsp:spPr>
        <a:xfrm>
          <a:off x="407241" y="1213949"/>
          <a:ext cx="2120074" cy="1060037"/>
        </a:xfrm>
        <a:prstGeom prst="roundRect">
          <a:avLst/>
        </a:prstGeom>
        <a:no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0" i="0" u="none" kern="1200" dirty="0" smtClean="0">
              <a:solidFill>
                <a:schemeClr val="tx1"/>
              </a:solidFill>
            </a:rPr>
            <a:t>Abrirá el camino a la reelección presidencial y un autoritarismo.</a:t>
          </a:r>
          <a:endParaRPr lang="es-MX" sz="1700" b="0" i="0" u="none" kern="1200" dirty="0">
            <a:solidFill>
              <a:schemeClr val="tx1"/>
            </a:solidFill>
          </a:endParaRPr>
        </a:p>
      </dsp:txBody>
      <dsp:txXfrm>
        <a:off x="458988" y="1265696"/>
        <a:ext cx="2016580" cy="956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48D19-BCB3-47FB-B3A8-14CA9D330CC4}">
      <dsp:nvSpPr>
        <dsp:cNvPr id="0" name=""/>
        <dsp:cNvSpPr/>
      </dsp:nvSpPr>
      <dsp:spPr>
        <a:xfrm>
          <a:off x="0" y="403244"/>
          <a:ext cx="6696744" cy="1152128"/>
        </a:xfrm>
        <a:prstGeom prst="roundRect">
          <a:avLst>
            <a:gd name="adj" fmla="val 10000"/>
          </a:avLst>
        </a:prstGeom>
        <a:solidFill>
          <a:schemeClr val="lt1">
            <a:hueOff val="0"/>
            <a:satOff val="0"/>
            <a:lumOff val="0"/>
            <a:alphaOff val="0"/>
          </a:schemeClr>
        </a:solidFill>
        <a:ln w="254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b="0" i="0" u="none" strike="noStrike" kern="1200" cap="none" dirty="0" smtClean="0">
              <a:solidFill>
                <a:schemeClr val="dk1"/>
              </a:solidFill>
              <a:latin typeface="Arial"/>
              <a:ea typeface="Arial"/>
              <a:cs typeface="Arial"/>
              <a:sym typeface="Arial"/>
            </a:rPr>
            <a:t>El </a:t>
          </a:r>
          <a:r>
            <a:rPr lang="en-US" sz="2800" b="0" i="0" u="none" strike="noStrike" kern="1200" cap="none" dirty="0" err="1" smtClean="0">
              <a:solidFill>
                <a:schemeClr val="dk1"/>
              </a:solidFill>
              <a:latin typeface="Arial"/>
              <a:ea typeface="Arial"/>
              <a:cs typeface="Arial"/>
              <a:sym typeface="Arial"/>
            </a:rPr>
            <a:t>abuso</a:t>
          </a:r>
          <a:r>
            <a:rPr lang="en-US" sz="2800" b="0" i="0" u="none" strike="noStrike" kern="1200" cap="none" dirty="0" smtClean="0">
              <a:solidFill>
                <a:schemeClr val="dk1"/>
              </a:solidFill>
              <a:latin typeface="Arial"/>
              <a:ea typeface="Arial"/>
              <a:cs typeface="Arial"/>
              <a:sym typeface="Arial"/>
            </a:rPr>
            <a:t> de </a:t>
          </a:r>
          <a:r>
            <a:rPr lang="en-US" sz="2800" b="0" i="0" u="none" strike="noStrike" kern="1200" cap="none" dirty="0" err="1" smtClean="0">
              <a:solidFill>
                <a:schemeClr val="dk1"/>
              </a:solidFill>
              <a:latin typeface="Arial"/>
              <a:ea typeface="Arial"/>
              <a:cs typeface="Arial"/>
              <a:sym typeface="Arial"/>
            </a:rPr>
            <a:t>poder</a:t>
          </a:r>
          <a:r>
            <a:rPr lang="en-US" sz="2800" b="0" i="0" u="none" strike="noStrike" kern="1200" cap="none" dirty="0" smtClean="0">
              <a:solidFill>
                <a:schemeClr val="dk1"/>
              </a:solidFill>
              <a:latin typeface="Arial"/>
              <a:ea typeface="Arial"/>
              <a:cs typeface="Arial"/>
              <a:sym typeface="Arial"/>
            </a:rPr>
            <a:t> que </a:t>
          </a:r>
          <a:r>
            <a:rPr lang="en-US" sz="2800" b="0" i="0" u="none" strike="noStrike" kern="1200" cap="none" dirty="0" err="1" smtClean="0">
              <a:solidFill>
                <a:schemeClr val="dk1"/>
              </a:solidFill>
              <a:latin typeface="Arial"/>
              <a:ea typeface="Arial"/>
              <a:cs typeface="Arial"/>
              <a:sym typeface="Arial"/>
            </a:rPr>
            <a:t>conlleve</a:t>
          </a:r>
          <a:r>
            <a:rPr lang="en-US" sz="2800" b="0" i="0" u="none" strike="noStrike" kern="1200" cap="none" dirty="0" smtClean="0">
              <a:solidFill>
                <a:schemeClr val="dk1"/>
              </a:solidFill>
              <a:latin typeface="Arial"/>
              <a:ea typeface="Arial"/>
              <a:cs typeface="Arial"/>
              <a:sym typeface="Arial"/>
            </a:rPr>
            <a:t> a la </a:t>
          </a:r>
          <a:r>
            <a:rPr lang="en-US" sz="2800" b="0" i="0" u="none" strike="noStrike" kern="1200" cap="none" dirty="0" err="1" smtClean="0">
              <a:solidFill>
                <a:schemeClr val="dk1"/>
              </a:solidFill>
              <a:latin typeface="Arial"/>
              <a:ea typeface="Arial"/>
              <a:cs typeface="Arial"/>
              <a:sym typeface="Arial"/>
            </a:rPr>
            <a:t>perpetuación</a:t>
          </a:r>
          <a:r>
            <a:rPr lang="en-US" sz="2800" b="0" i="0" u="none" strike="noStrike" kern="1200" cap="none" dirty="0" smtClean="0">
              <a:solidFill>
                <a:schemeClr val="dk1"/>
              </a:solidFill>
              <a:latin typeface="Arial"/>
              <a:ea typeface="Arial"/>
              <a:cs typeface="Arial"/>
              <a:sym typeface="Arial"/>
            </a:rPr>
            <a:t> de un </a:t>
          </a:r>
          <a:r>
            <a:rPr lang="en-US" sz="2800" b="0" i="0" u="none" strike="noStrike" kern="1200" cap="none" dirty="0" err="1" smtClean="0">
              <a:solidFill>
                <a:schemeClr val="dk1"/>
              </a:solidFill>
              <a:latin typeface="Arial"/>
              <a:ea typeface="Arial"/>
              <a:cs typeface="Arial"/>
              <a:sym typeface="Arial"/>
            </a:rPr>
            <a:t>gobernante</a:t>
          </a:r>
          <a:r>
            <a:rPr lang="en-US" sz="2800" b="0" i="0" u="none" strike="noStrike" kern="1200" cap="none" dirty="0" smtClean="0">
              <a:solidFill>
                <a:schemeClr val="dk1"/>
              </a:solidFill>
              <a:latin typeface="Arial"/>
              <a:ea typeface="Arial"/>
              <a:cs typeface="Arial"/>
              <a:sym typeface="Arial"/>
            </a:rPr>
            <a:t>: </a:t>
          </a:r>
          <a:endParaRPr lang="es-MX" sz="2800" kern="1200" dirty="0"/>
        </a:p>
      </dsp:txBody>
      <dsp:txXfrm>
        <a:off x="33745" y="436989"/>
        <a:ext cx="6629254" cy="1084638"/>
      </dsp:txXfrm>
    </dsp:sp>
    <dsp:sp modelId="{FFC5DD8D-0D8C-464B-99F4-A884512F95B0}">
      <dsp:nvSpPr>
        <dsp:cNvPr id="0" name=""/>
        <dsp:cNvSpPr/>
      </dsp:nvSpPr>
      <dsp:spPr>
        <a:xfrm>
          <a:off x="0" y="1762755"/>
          <a:ext cx="1152128" cy="1152128"/>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22E16-DB13-4F7C-873B-9E0A8EED254D}">
      <dsp:nvSpPr>
        <dsp:cNvPr id="0" name=""/>
        <dsp:cNvSpPr/>
      </dsp:nvSpPr>
      <dsp:spPr>
        <a:xfrm>
          <a:off x="1221255" y="1762755"/>
          <a:ext cx="5475488" cy="1152128"/>
        </a:xfrm>
        <a:prstGeom prst="roundRect">
          <a:avLst>
            <a:gd name="adj" fmla="val 16670"/>
          </a:avLst>
        </a:prstGeom>
        <a:solidFill>
          <a:schemeClr val="lt1">
            <a:hueOff val="0"/>
            <a:satOff val="0"/>
            <a:lumOff val="0"/>
            <a:alphaOff val="0"/>
          </a:schemeClr>
        </a:solidFill>
        <a:ln w="254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0" i="0" u="none" strike="noStrike" kern="1200" cap="none" dirty="0" err="1" smtClean="0">
              <a:solidFill>
                <a:schemeClr val="dk1"/>
              </a:solidFill>
              <a:latin typeface="Arial"/>
              <a:ea typeface="Arial"/>
              <a:cs typeface="Arial"/>
              <a:sym typeface="Arial"/>
            </a:rPr>
            <a:t>Personalización</a:t>
          </a:r>
          <a:r>
            <a:rPr lang="en-US" sz="2500" b="0" i="0" u="none" strike="noStrike" kern="1200" cap="none" dirty="0" smtClean="0">
              <a:solidFill>
                <a:schemeClr val="dk1"/>
              </a:solidFill>
              <a:latin typeface="Arial"/>
              <a:ea typeface="Arial"/>
              <a:cs typeface="Arial"/>
              <a:sym typeface="Arial"/>
            </a:rPr>
            <a:t> de </a:t>
          </a:r>
          <a:r>
            <a:rPr lang="en-US" sz="2500" b="0" i="0" u="none" strike="noStrike" kern="1200" cap="none" smtClean="0">
              <a:solidFill>
                <a:schemeClr val="dk1"/>
              </a:solidFill>
              <a:latin typeface="Arial"/>
              <a:ea typeface="Arial"/>
              <a:cs typeface="Arial"/>
              <a:sym typeface="Arial"/>
            </a:rPr>
            <a:t>la política</a:t>
          </a:r>
          <a:endParaRPr lang="en-US" sz="2500" b="0" i="0" u="none" strike="noStrike" kern="1200" cap="none" dirty="0">
            <a:solidFill>
              <a:schemeClr val="dk1"/>
            </a:solidFill>
            <a:latin typeface="Arial"/>
            <a:ea typeface="Arial"/>
            <a:cs typeface="Arial"/>
            <a:sym typeface="Arial"/>
          </a:endParaRPr>
        </a:p>
      </dsp:txBody>
      <dsp:txXfrm>
        <a:off x="1277507" y="1819007"/>
        <a:ext cx="5362984" cy="1039624"/>
      </dsp:txXfrm>
    </dsp:sp>
    <dsp:sp modelId="{C516ECB5-CF0C-468B-B7BF-350E1260DE47}">
      <dsp:nvSpPr>
        <dsp:cNvPr id="0" name=""/>
        <dsp:cNvSpPr/>
      </dsp:nvSpPr>
      <dsp:spPr>
        <a:xfrm>
          <a:off x="0" y="3053139"/>
          <a:ext cx="1152128" cy="1152128"/>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2FE4D-8C13-4F1E-A95C-C424B30A7E77}">
      <dsp:nvSpPr>
        <dsp:cNvPr id="0" name=""/>
        <dsp:cNvSpPr/>
      </dsp:nvSpPr>
      <dsp:spPr>
        <a:xfrm>
          <a:off x="1221255" y="3053139"/>
          <a:ext cx="5475488" cy="1152128"/>
        </a:xfrm>
        <a:prstGeom prst="roundRect">
          <a:avLst>
            <a:gd name="adj" fmla="val 16670"/>
          </a:avLst>
        </a:prstGeom>
        <a:solidFill>
          <a:schemeClr val="lt1">
            <a:hueOff val="0"/>
            <a:satOff val="0"/>
            <a:lumOff val="0"/>
            <a:alphaOff val="0"/>
          </a:schemeClr>
        </a:solidFill>
        <a:ln w="254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0" i="0" u="none" strike="noStrike" kern="1200" cap="none" dirty="0" err="1" smtClean="0">
              <a:solidFill>
                <a:schemeClr val="dk1"/>
              </a:solidFill>
              <a:latin typeface="Arial"/>
              <a:ea typeface="Arial"/>
              <a:cs typeface="Arial"/>
              <a:sym typeface="Arial"/>
            </a:rPr>
            <a:t>Políticas</a:t>
          </a:r>
          <a:r>
            <a:rPr lang="en-US" sz="2500" b="0" i="0" u="none" strike="noStrike" kern="1200" cap="none" dirty="0" smtClean="0">
              <a:solidFill>
                <a:schemeClr val="dk1"/>
              </a:solidFill>
              <a:latin typeface="Arial"/>
              <a:ea typeface="Arial"/>
              <a:cs typeface="Arial"/>
              <a:sym typeface="Arial"/>
            </a:rPr>
            <a:t> de </a:t>
          </a:r>
          <a:r>
            <a:rPr lang="en-US" sz="2500" b="0" i="0" u="none" strike="noStrike" kern="1200" cap="none" dirty="0" err="1" smtClean="0">
              <a:solidFill>
                <a:schemeClr val="dk1"/>
              </a:solidFill>
              <a:latin typeface="Arial"/>
              <a:ea typeface="Arial"/>
              <a:cs typeface="Arial"/>
              <a:sym typeface="Arial"/>
            </a:rPr>
            <a:t>gobierno</a:t>
          </a:r>
          <a:r>
            <a:rPr lang="en-US" sz="2500" b="0" i="0" u="none" strike="noStrike" kern="1200" cap="none" dirty="0" smtClean="0">
              <a:solidFill>
                <a:schemeClr val="dk1"/>
              </a:solidFill>
              <a:latin typeface="Arial"/>
              <a:ea typeface="Arial"/>
              <a:cs typeface="Arial"/>
              <a:sym typeface="Arial"/>
            </a:rPr>
            <a:t> </a:t>
          </a:r>
          <a:r>
            <a:rPr lang="en-US" sz="2500" b="0" i="0" u="none" strike="noStrike" kern="1200" cap="none" dirty="0" err="1" smtClean="0">
              <a:solidFill>
                <a:schemeClr val="dk1"/>
              </a:solidFill>
              <a:latin typeface="Arial"/>
              <a:ea typeface="Arial"/>
              <a:cs typeface="Arial"/>
              <a:sym typeface="Arial"/>
            </a:rPr>
            <a:t>populistas</a:t>
          </a:r>
          <a:r>
            <a:rPr lang="en-US" sz="2500" b="0" i="0" u="none" strike="noStrike" kern="1200" cap="none" dirty="0" smtClean="0">
              <a:solidFill>
                <a:schemeClr val="dk1"/>
              </a:solidFill>
              <a:latin typeface="Arial"/>
              <a:ea typeface="Arial"/>
              <a:cs typeface="Arial"/>
              <a:sym typeface="Arial"/>
            </a:rPr>
            <a:t> de </a:t>
          </a:r>
          <a:r>
            <a:rPr lang="en-US" sz="2500" b="0" i="0" u="none" strike="noStrike" kern="1200" cap="none" err="1" smtClean="0">
              <a:solidFill>
                <a:schemeClr val="dk1"/>
              </a:solidFill>
              <a:latin typeface="Arial"/>
              <a:ea typeface="Arial"/>
              <a:cs typeface="Arial"/>
              <a:sym typeface="Arial"/>
            </a:rPr>
            <a:t>corto</a:t>
          </a:r>
          <a:r>
            <a:rPr lang="en-US" sz="2500" b="0" i="0" u="none" strike="noStrike" kern="1200" cap="none" smtClean="0">
              <a:solidFill>
                <a:schemeClr val="dk1"/>
              </a:solidFill>
              <a:latin typeface="Arial"/>
              <a:ea typeface="Arial"/>
              <a:cs typeface="Arial"/>
              <a:sym typeface="Arial"/>
            </a:rPr>
            <a:t> plazo</a:t>
          </a:r>
          <a:endParaRPr lang="en-US" sz="2500" b="0" i="0" u="none" strike="noStrike" kern="1200" cap="none" dirty="0">
            <a:solidFill>
              <a:schemeClr val="dk1"/>
            </a:solidFill>
            <a:latin typeface="Arial"/>
            <a:ea typeface="Arial"/>
            <a:cs typeface="Arial"/>
            <a:sym typeface="Arial"/>
          </a:endParaRPr>
        </a:p>
      </dsp:txBody>
      <dsp:txXfrm>
        <a:off x="1277507" y="3109391"/>
        <a:ext cx="5362984" cy="10396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5065298" y="-776006"/>
          <a:ext cx="6032285" cy="6032285"/>
        </a:xfrm>
        <a:prstGeom prst="blockArc">
          <a:avLst>
            <a:gd name="adj1" fmla="val 18900000"/>
            <a:gd name="adj2" fmla="val 2700000"/>
            <a:gd name="adj3" fmla="val 35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621928" y="448027"/>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u="sng" kern="1200" dirty="0" smtClean="0"/>
            <a:t>Los partidos de Revolución Democrática y del Trabajo combatían el artículo 20 del Código Electoral de Colima, porque señalaba que los diputados al Congreso local sólo podían ser elegidos para un periodo consecutivo</a:t>
          </a:r>
          <a:r>
            <a:rPr lang="es-MX" sz="1500" kern="1200" dirty="0" smtClean="0"/>
            <a:t>.</a:t>
          </a:r>
          <a:endParaRPr lang="es-MX" sz="1500" kern="1200" dirty="0"/>
        </a:p>
      </dsp:txBody>
      <dsp:txXfrm>
        <a:off x="621928" y="448027"/>
        <a:ext cx="6589118" cy="896054"/>
      </dsp:txXfrm>
    </dsp:sp>
    <dsp:sp modelId="{E08E11AA-3421-414E-9603-830E94FF6C49}">
      <dsp:nvSpPr>
        <dsp:cNvPr id="0" name=""/>
        <dsp:cNvSpPr/>
      </dsp:nvSpPr>
      <dsp:spPr>
        <a:xfrm>
          <a:off x="61894" y="336020"/>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947644" y="1792108"/>
          <a:ext cx="6263402"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kern="1200" dirty="0" smtClean="0"/>
            <a:t>Se proponía declarar inconstitucional la porción combatida, ya que las normas constitucionales debían garantizar la reelección legislativa hasta por cuatro veces, sin que los estados pudieran regular dicho límite*.</a:t>
          </a:r>
          <a:endParaRPr lang="es-MX" sz="1500" kern="1200" dirty="0"/>
        </a:p>
      </dsp:txBody>
      <dsp:txXfrm>
        <a:off x="947644" y="1792108"/>
        <a:ext cx="6263402" cy="896054"/>
      </dsp:txXfrm>
    </dsp:sp>
    <dsp:sp modelId="{DFAD5C63-D782-4B77-862D-E8C625D04B81}">
      <dsp:nvSpPr>
        <dsp:cNvPr id="0" name=""/>
        <dsp:cNvSpPr/>
      </dsp:nvSpPr>
      <dsp:spPr>
        <a:xfrm>
          <a:off x="387610" y="1680102"/>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621928" y="3136190"/>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kern="1200" dirty="0" smtClean="0"/>
            <a:t>La propuesta no alcanzó los votos necesarios – quedó cinco contra cinco – para prosperar y, por tanto, se desestimó la declaratoria de inconstitucionalidad</a:t>
          </a:r>
          <a:endParaRPr lang="es-MX" sz="1500" kern="1200" dirty="0"/>
        </a:p>
      </dsp:txBody>
      <dsp:txXfrm>
        <a:off x="621928" y="3136190"/>
        <a:ext cx="6589118" cy="896054"/>
      </dsp:txXfrm>
    </dsp:sp>
    <dsp:sp modelId="{A45FDB2C-4E33-4114-BAF0-CF99C99A40F2}">
      <dsp:nvSpPr>
        <dsp:cNvPr id="0" name=""/>
        <dsp:cNvSpPr/>
      </dsp:nvSpPr>
      <dsp:spPr>
        <a:xfrm>
          <a:off x="61894" y="3024183"/>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5065298" y="-776006"/>
          <a:ext cx="6032285" cy="6032285"/>
        </a:xfrm>
        <a:prstGeom prst="blockArc">
          <a:avLst>
            <a:gd name="adj1" fmla="val 18900000"/>
            <a:gd name="adj2" fmla="val 2700000"/>
            <a:gd name="adj3" fmla="val 35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621928" y="448027"/>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u="sng" kern="1200" dirty="0" smtClean="0"/>
            <a:t>Los partidos de la Revolución Democrática y Acción Nacional impugnaron omisiones legislativas de la Ley Electoral del Estado de Hidalgo, entre otras, las relativas a la reelección de legisladores y ayuntamientos</a:t>
          </a:r>
          <a:r>
            <a:rPr lang="es-MX" sz="1500" kern="1200" dirty="0" smtClean="0"/>
            <a:t>.</a:t>
          </a:r>
          <a:endParaRPr lang="es-MX" sz="1500" kern="1200" dirty="0"/>
        </a:p>
      </dsp:txBody>
      <dsp:txXfrm>
        <a:off x="621928" y="448027"/>
        <a:ext cx="6589118" cy="896054"/>
      </dsp:txXfrm>
    </dsp:sp>
    <dsp:sp modelId="{E08E11AA-3421-414E-9603-830E94FF6C49}">
      <dsp:nvSpPr>
        <dsp:cNvPr id="0" name=""/>
        <dsp:cNvSpPr/>
      </dsp:nvSpPr>
      <dsp:spPr>
        <a:xfrm>
          <a:off x="61894" y="336020"/>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947644" y="1792108"/>
          <a:ext cx="6263402"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kern="1200" dirty="0" smtClean="0"/>
            <a:t>Los ministros consideraron que el texto constitucional local combatido por omiso ya no existía, debido a que existieron reformas posteriores que regularon de manera expresa los aspectos que se consideraban faltantes.</a:t>
          </a:r>
          <a:endParaRPr lang="es-MX" sz="1500" kern="1200" dirty="0"/>
        </a:p>
      </dsp:txBody>
      <dsp:txXfrm>
        <a:off x="947644" y="1792108"/>
        <a:ext cx="6263402" cy="896054"/>
      </dsp:txXfrm>
    </dsp:sp>
    <dsp:sp modelId="{DFAD5C63-D782-4B77-862D-E8C625D04B81}">
      <dsp:nvSpPr>
        <dsp:cNvPr id="0" name=""/>
        <dsp:cNvSpPr/>
      </dsp:nvSpPr>
      <dsp:spPr>
        <a:xfrm>
          <a:off x="387610" y="1680102"/>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621928" y="3136190"/>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8100" rIns="38100" bIns="38100" numCol="1" spcCol="1270" anchor="ctr" anchorCtr="0">
          <a:noAutofit/>
        </a:bodyPr>
        <a:lstStyle/>
        <a:p>
          <a:pPr lvl="0" algn="just" defTabSz="666750">
            <a:lnSpc>
              <a:spcPct val="90000"/>
            </a:lnSpc>
            <a:spcBef>
              <a:spcPct val="0"/>
            </a:spcBef>
            <a:spcAft>
              <a:spcPct val="35000"/>
            </a:spcAft>
          </a:pPr>
          <a:r>
            <a:rPr lang="es-MX" sz="1500" kern="1200" dirty="0" smtClean="0"/>
            <a:t>Por consiguiente, </a:t>
          </a:r>
          <a:r>
            <a:rPr lang="es-MX" sz="1500" u="sng" kern="1200" dirty="0" smtClean="0"/>
            <a:t>la regulación impugnada ya no existía </a:t>
          </a:r>
          <a:r>
            <a:rPr lang="es-MX" sz="1500" kern="1200" dirty="0" smtClean="0"/>
            <a:t>pues fue sustituida por una nueva y en todo caso, esa era la que debía ser objeto de enjuiciamiento.</a:t>
          </a:r>
          <a:endParaRPr lang="es-MX" sz="1500" kern="1200" dirty="0"/>
        </a:p>
      </dsp:txBody>
      <dsp:txXfrm>
        <a:off x="621928" y="3136190"/>
        <a:ext cx="6589118" cy="896054"/>
      </dsp:txXfrm>
    </dsp:sp>
    <dsp:sp modelId="{A45FDB2C-4E33-4114-BAF0-CF99C99A40F2}">
      <dsp:nvSpPr>
        <dsp:cNvPr id="0" name=""/>
        <dsp:cNvSpPr/>
      </dsp:nvSpPr>
      <dsp:spPr>
        <a:xfrm>
          <a:off x="61894" y="3024183"/>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5065298" y="-776006"/>
          <a:ext cx="6032285" cy="6032285"/>
        </a:xfrm>
        <a:prstGeom prst="blockArc">
          <a:avLst>
            <a:gd name="adj1" fmla="val 18900000"/>
            <a:gd name="adj2" fmla="val 2700000"/>
            <a:gd name="adj3" fmla="val 35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621928" y="448027"/>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0480" rIns="30480" bIns="30480" numCol="1" spcCol="1270" anchor="ctr" anchorCtr="0">
          <a:noAutofit/>
        </a:bodyPr>
        <a:lstStyle/>
        <a:p>
          <a:pPr lvl="0" algn="just" defTabSz="533400">
            <a:lnSpc>
              <a:spcPct val="90000"/>
            </a:lnSpc>
            <a:spcBef>
              <a:spcPct val="0"/>
            </a:spcBef>
            <a:spcAft>
              <a:spcPct val="35000"/>
            </a:spcAft>
          </a:pPr>
          <a:r>
            <a:rPr lang="es-MX" sz="1200" u="sng" kern="1200" dirty="0" smtClean="0"/>
            <a:t>El Partido Revolucionario Institucional argumentaba que el artículo 202, párrafo segundo del código electoral de Puebla, era inconstitucional al prever que para el caso de los diputados que buscaran la reelección, sólo podrían ser postulados por el mismo distrito electoral por el que obtuvieron su constancia de mayoría en la elección inmediata anterior..</a:t>
          </a:r>
          <a:endParaRPr lang="es-MX" sz="1200" u="sng" kern="1200" dirty="0"/>
        </a:p>
      </dsp:txBody>
      <dsp:txXfrm>
        <a:off x="621928" y="448027"/>
        <a:ext cx="6589118" cy="896054"/>
      </dsp:txXfrm>
    </dsp:sp>
    <dsp:sp modelId="{E08E11AA-3421-414E-9603-830E94FF6C49}">
      <dsp:nvSpPr>
        <dsp:cNvPr id="0" name=""/>
        <dsp:cNvSpPr/>
      </dsp:nvSpPr>
      <dsp:spPr>
        <a:xfrm>
          <a:off x="61894" y="336020"/>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947644" y="1792108"/>
          <a:ext cx="6263402"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0480" rIns="30480" bIns="30480" numCol="1" spcCol="1270" anchor="ctr" anchorCtr="0">
          <a:noAutofit/>
        </a:bodyPr>
        <a:lstStyle/>
        <a:p>
          <a:pPr lvl="0" algn="just" defTabSz="533400">
            <a:lnSpc>
              <a:spcPct val="90000"/>
            </a:lnSpc>
            <a:spcBef>
              <a:spcPct val="0"/>
            </a:spcBef>
            <a:spcAft>
              <a:spcPct val="35000"/>
            </a:spcAft>
          </a:pPr>
          <a:r>
            <a:rPr lang="es-MX" sz="1200" kern="1200" dirty="0" smtClean="0"/>
            <a:t>Se consideró que no asistía la razón al partido </a:t>
          </a:r>
          <a:r>
            <a:rPr lang="es-MX" sz="1200" kern="1200" dirty="0" err="1" smtClean="0"/>
            <a:t>promovente</a:t>
          </a:r>
          <a:r>
            <a:rPr lang="es-MX" sz="1200" kern="1200" dirty="0" smtClean="0"/>
            <a:t> de la acción, en virtud de que la disposición combatida no violaba el derecho de ser votado, pues no contenía restricción alguna en ese sentido.</a:t>
          </a:r>
          <a:endParaRPr lang="es-MX" sz="1200" kern="1200" dirty="0"/>
        </a:p>
      </dsp:txBody>
      <dsp:txXfrm>
        <a:off x="947644" y="1792108"/>
        <a:ext cx="6263402" cy="896054"/>
      </dsp:txXfrm>
    </dsp:sp>
    <dsp:sp modelId="{DFAD5C63-D782-4B77-862D-E8C625D04B81}">
      <dsp:nvSpPr>
        <dsp:cNvPr id="0" name=""/>
        <dsp:cNvSpPr/>
      </dsp:nvSpPr>
      <dsp:spPr>
        <a:xfrm>
          <a:off x="387610" y="1680102"/>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621928" y="3136190"/>
          <a:ext cx="6589118" cy="8960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43" tIns="30480" rIns="30480" bIns="30480" numCol="1" spcCol="1270" anchor="ctr" anchorCtr="0">
          <a:noAutofit/>
        </a:bodyPr>
        <a:lstStyle/>
        <a:p>
          <a:pPr lvl="0" algn="just" defTabSz="533400">
            <a:lnSpc>
              <a:spcPct val="90000"/>
            </a:lnSpc>
            <a:spcBef>
              <a:spcPct val="0"/>
            </a:spcBef>
            <a:spcAft>
              <a:spcPct val="35000"/>
            </a:spcAft>
          </a:pPr>
          <a:r>
            <a:rPr lang="es-MX" sz="1200" kern="1200" dirty="0" smtClean="0"/>
            <a:t>El legislador de Puebla, conforme a la libertad de configuración legislativa, estableció una exigencia sustentada  en la idea de que los legisladores tuvieran un vínculo más estrecho con los electores, porque éstos son los que ratifican mediante su voto a los servidores públicos en su encargo, lo que abona  a la rendición de cuentas y fomenta las relaciones de confianza entre representantes y representados.</a:t>
          </a:r>
          <a:endParaRPr lang="es-MX" sz="1200" kern="1200" dirty="0"/>
        </a:p>
      </dsp:txBody>
      <dsp:txXfrm>
        <a:off x="621928" y="3136190"/>
        <a:ext cx="6589118" cy="896054"/>
      </dsp:txXfrm>
    </dsp:sp>
    <dsp:sp modelId="{A45FDB2C-4E33-4114-BAF0-CF99C99A40F2}">
      <dsp:nvSpPr>
        <dsp:cNvPr id="0" name=""/>
        <dsp:cNvSpPr/>
      </dsp:nvSpPr>
      <dsp:spPr>
        <a:xfrm>
          <a:off x="61894" y="3024183"/>
          <a:ext cx="1120068" cy="112006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6289725" y="-962470"/>
          <a:ext cx="7489305" cy="7489305"/>
        </a:xfrm>
        <a:prstGeom prst="blockArc">
          <a:avLst>
            <a:gd name="adj1" fmla="val 18900000"/>
            <a:gd name="adj2" fmla="val 2700000"/>
            <a:gd name="adj3" fmla="val 28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72333" y="353537"/>
          <a:ext cx="7287782" cy="151867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u="sng" kern="1200" dirty="0" smtClean="0"/>
            <a:t>Morena y Acción Nacional alegaban que el artículo 57 de la Constitución de Quintana Roo, primer párrafo limitaba indebidamente la reelección por un periodo adicional; que no podía condicionarse al suplente para efectos de ser reelecto en una fórmula diversa que no haya estado en funciones en el cargo; y que, se trasgredía al derecho a ser votado al prohibir que los diputados propietarios que fueron reelectos fueran electos para un periodo inmediato en calidad de suplentes.</a:t>
          </a:r>
          <a:endParaRPr lang="es-MX" sz="1300" u="sng" kern="1200" dirty="0"/>
        </a:p>
      </dsp:txBody>
      <dsp:txXfrm>
        <a:off x="772333" y="353537"/>
        <a:ext cx="7287782" cy="1518670"/>
      </dsp:txXfrm>
    </dsp:sp>
    <dsp:sp modelId="{E08E11AA-3421-414E-9603-830E94FF6C49}">
      <dsp:nvSpPr>
        <dsp:cNvPr id="0" name=""/>
        <dsp:cNvSpPr/>
      </dsp:nvSpPr>
      <dsp:spPr>
        <a:xfrm>
          <a:off x="76788" y="417327"/>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176862" y="2107981"/>
          <a:ext cx="6883252" cy="134840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La Corte señaló que el número de ocasiones previsto en la CPEUM constituye un tope máximo que cada entidad debe establecer en ejercicio de su libertad configurativa, asimismo, se dio por válida la previsión de que </a:t>
          </a:r>
          <a:r>
            <a:rPr lang="es-MX" sz="1300" u="sng" kern="1200" dirty="0" smtClean="0"/>
            <a:t>un legislador que ya fue reelecto por una ocasión no pueda postularse para otro periodo inmediato con el carácter de suplente, pues ello trastocaría la norma constitucional</a:t>
          </a:r>
          <a:r>
            <a:rPr lang="es-MX" sz="1300" kern="1200" dirty="0" smtClean="0"/>
            <a:t> frente a la potencialidad que tienen los suplentes de fungir como titulares de la curul, por lo que, so pretexto de acudir como suplente, accedería por tercera ocasión al ejercicio de la función legislativa</a:t>
          </a:r>
          <a:endParaRPr lang="es-MX" sz="1300" kern="1200" dirty="0"/>
        </a:p>
      </dsp:txBody>
      <dsp:txXfrm>
        <a:off x="1176862" y="2107981"/>
        <a:ext cx="6883252" cy="1348401"/>
      </dsp:txXfrm>
    </dsp:sp>
    <dsp:sp modelId="{DFAD5C63-D782-4B77-862D-E8C625D04B81}">
      <dsp:nvSpPr>
        <dsp:cNvPr id="0" name=""/>
        <dsp:cNvSpPr/>
      </dsp:nvSpPr>
      <dsp:spPr>
        <a:xfrm>
          <a:off x="481317" y="2086636"/>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72333" y="3600399"/>
          <a:ext cx="7287782" cy="170218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343"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Por</a:t>
          </a:r>
          <a:r>
            <a:rPr lang="es-MX" sz="1300" kern="1200" baseline="0" dirty="0" smtClean="0"/>
            <a:t> otra parte, se declaró inconstitucional la regulación que establecía que un diputado suplente que hubiese ejercido el cargo en algún momento solo podría ser reelecto como suplente en el periodo inmediato. Para el caso de los ayuntamientos, se señaló que la reelección se tiene que dar para el mismo cargo. Por último, se consideró anticonstitucional fijar un plazo mayor al requisito de la pérdida de militancia o renuncia para poder postularse por otra fuerza o de manera independiente.</a:t>
          </a:r>
          <a:endParaRPr lang="es-MX" sz="1300" kern="1200" dirty="0"/>
        </a:p>
      </dsp:txBody>
      <dsp:txXfrm>
        <a:off x="772333" y="3600399"/>
        <a:ext cx="7287782" cy="1702183"/>
      </dsp:txXfrm>
    </dsp:sp>
    <dsp:sp modelId="{A45FDB2C-4E33-4114-BAF0-CF99C99A40F2}">
      <dsp:nvSpPr>
        <dsp:cNvPr id="0" name=""/>
        <dsp:cNvSpPr/>
      </dsp:nvSpPr>
      <dsp:spPr>
        <a:xfrm>
          <a:off x="76788" y="3755945"/>
          <a:ext cx="1391091" cy="13910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95E-CC5B-4E15-830C-6D407DE841FF}">
      <dsp:nvSpPr>
        <dsp:cNvPr id="0" name=""/>
        <dsp:cNvSpPr/>
      </dsp:nvSpPr>
      <dsp:spPr>
        <a:xfrm>
          <a:off x="-5779472" y="-884761"/>
          <a:ext cx="6882091" cy="6882091"/>
        </a:xfrm>
        <a:prstGeom prst="blockArc">
          <a:avLst>
            <a:gd name="adj1" fmla="val 18900000"/>
            <a:gd name="adj2" fmla="val 2700000"/>
            <a:gd name="adj3" fmla="val 314"/>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60562-8876-472F-A723-A2F0D6623F87}">
      <dsp:nvSpPr>
        <dsp:cNvPr id="0" name=""/>
        <dsp:cNvSpPr/>
      </dsp:nvSpPr>
      <dsp:spPr>
        <a:xfrm>
          <a:off x="709624" y="511256"/>
          <a:ext cx="6780662" cy="102251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27940" rIns="27940" bIns="27940" numCol="1" spcCol="1270" anchor="ctr" anchorCtr="0">
          <a:noAutofit/>
        </a:bodyPr>
        <a:lstStyle/>
        <a:p>
          <a:pPr lvl="0" algn="just" defTabSz="488950">
            <a:lnSpc>
              <a:spcPct val="90000"/>
            </a:lnSpc>
            <a:spcBef>
              <a:spcPct val="0"/>
            </a:spcBef>
            <a:spcAft>
              <a:spcPct val="35000"/>
            </a:spcAft>
          </a:pPr>
          <a:r>
            <a:rPr lang="es-MX" sz="1100" kern="1200" dirty="0" smtClean="0"/>
            <a:t>Morena impugnó diversos párrafos del artículo 218 de la Ley de Instituciones y Procedimientos Electorales del Estado de Yucatán, en lo que se señalaba que “</a:t>
          </a:r>
          <a:r>
            <a:rPr lang="es-MX" sz="1100" u="sng" kern="1200" dirty="0" smtClean="0"/>
            <a:t>los diputados propietarios y suplentes podrán ser reelectos por el periodo inmediato, sin requerir licencia para separarse del cargo, con excepción del diputado que ocupe la presidencia de la Junta de Gobierno y Coordinación Política del Congreso del Estado</a:t>
          </a:r>
          <a:r>
            <a:rPr lang="es-MX" sz="1100" kern="1200" dirty="0" smtClean="0"/>
            <a:t>, quién deberá de separarse de cargo 120 días naturales antes del día de la elección”.</a:t>
          </a:r>
          <a:endParaRPr lang="es-MX" sz="1100" kern="1200" dirty="0"/>
        </a:p>
      </dsp:txBody>
      <dsp:txXfrm>
        <a:off x="709624" y="511256"/>
        <a:ext cx="6780662" cy="1022513"/>
      </dsp:txXfrm>
    </dsp:sp>
    <dsp:sp modelId="{E08E11AA-3421-414E-9603-830E94FF6C49}">
      <dsp:nvSpPr>
        <dsp:cNvPr id="0" name=""/>
        <dsp:cNvSpPr/>
      </dsp:nvSpPr>
      <dsp:spPr>
        <a:xfrm>
          <a:off x="70553" y="383442"/>
          <a:ext cx="1278142" cy="12781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FE780-2E69-4F05-BE63-12A721AD50F5}">
      <dsp:nvSpPr>
        <dsp:cNvPr id="0" name=""/>
        <dsp:cNvSpPr/>
      </dsp:nvSpPr>
      <dsp:spPr>
        <a:xfrm>
          <a:off x="1081308" y="2045027"/>
          <a:ext cx="6408978" cy="102251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27940" rIns="27940" bIns="27940" numCol="1" spcCol="1270" anchor="ctr" anchorCtr="0">
          <a:noAutofit/>
        </a:bodyPr>
        <a:lstStyle/>
        <a:p>
          <a:pPr lvl="0" algn="just" defTabSz="488950">
            <a:lnSpc>
              <a:spcPct val="90000"/>
            </a:lnSpc>
            <a:spcBef>
              <a:spcPct val="0"/>
            </a:spcBef>
            <a:spcAft>
              <a:spcPct val="35000"/>
            </a:spcAft>
          </a:pPr>
          <a:r>
            <a:rPr lang="es-MX" sz="1100" kern="1200" dirty="0" smtClean="0"/>
            <a:t>La Corte consideró que </a:t>
          </a:r>
          <a:r>
            <a:rPr lang="es-MX" sz="1100" u="sng" kern="1200" dirty="0" smtClean="0"/>
            <a:t>la disposición que obligaba a que sólo el presidente de la Junta de Gobierno se separara del cargo, se traducía en un trato diferenciado e injustificado entre similares. Asimismo, los ministros se pronunciaron por la continuidad en el cargo de los funcionarios que opten por la reelección debido a que ello permite valorar el desempeño </a:t>
          </a:r>
          <a:r>
            <a:rPr lang="es-MX" sz="1100" kern="1200" dirty="0" smtClean="0"/>
            <a:t>y no se genera un efecto disruptivo en el funcionamiento de los órganos al desintegrarse parcial o totalmente durante un proceso electoral.</a:t>
          </a:r>
          <a:endParaRPr lang="es-MX" sz="1100" kern="1200" dirty="0"/>
        </a:p>
      </dsp:txBody>
      <dsp:txXfrm>
        <a:off x="1081308" y="2045027"/>
        <a:ext cx="6408978" cy="1022513"/>
      </dsp:txXfrm>
    </dsp:sp>
    <dsp:sp modelId="{DFAD5C63-D782-4B77-862D-E8C625D04B81}">
      <dsp:nvSpPr>
        <dsp:cNvPr id="0" name=""/>
        <dsp:cNvSpPr/>
      </dsp:nvSpPr>
      <dsp:spPr>
        <a:xfrm>
          <a:off x="442237" y="1917213"/>
          <a:ext cx="1278142" cy="12781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4394C-6882-4E94-BEE8-EACA41921010}">
      <dsp:nvSpPr>
        <dsp:cNvPr id="0" name=""/>
        <dsp:cNvSpPr/>
      </dsp:nvSpPr>
      <dsp:spPr>
        <a:xfrm>
          <a:off x="709624" y="3508642"/>
          <a:ext cx="6780662" cy="102251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620" tIns="27940" rIns="27940" bIns="27940" numCol="1" spcCol="1270" anchor="ctr" anchorCtr="0">
          <a:noAutofit/>
        </a:bodyPr>
        <a:lstStyle/>
        <a:p>
          <a:pPr lvl="0" algn="just" defTabSz="488950">
            <a:lnSpc>
              <a:spcPct val="90000"/>
            </a:lnSpc>
            <a:spcBef>
              <a:spcPct val="0"/>
            </a:spcBef>
            <a:spcAft>
              <a:spcPct val="35000"/>
            </a:spcAft>
          </a:pPr>
          <a:r>
            <a:rPr lang="es-MX" sz="1100" kern="1200" dirty="0" smtClean="0"/>
            <a:t>Se declararon como inconstitucionales las disposiciones que establecían lineamientos en torno a la separación del cargo de los representantes populares que busquen su reelección.</a:t>
          </a:r>
          <a:endParaRPr lang="es-MX" sz="1100" kern="1200" dirty="0"/>
        </a:p>
      </dsp:txBody>
      <dsp:txXfrm>
        <a:off x="709624" y="3508642"/>
        <a:ext cx="6780662" cy="1022513"/>
      </dsp:txXfrm>
    </dsp:sp>
    <dsp:sp modelId="{A45FDB2C-4E33-4114-BAF0-CF99C99A40F2}">
      <dsp:nvSpPr>
        <dsp:cNvPr id="0" name=""/>
        <dsp:cNvSpPr/>
      </dsp:nvSpPr>
      <dsp:spPr>
        <a:xfrm>
          <a:off x="70553" y="3450983"/>
          <a:ext cx="1278142" cy="12781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EA51B-FAF5-487A-9E66-3A3D7835F6BE}">
      <dsp:nvSpPr>
        <dsp:cNvPr id="0" name=""/>
        <dsp:cNvSpPr/>
      </dsp:nvSpPr>
      <dsp:spPr>
        <a:xfrm>
          <a:off x="2167720" y="1771"/>
          <a:ext cx="4817060" cy="719100"/>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Especialización</a:t>
          </a:r>
          <a:r>
            <a:rPr lang="en-US" sz="2000" b="0" i="0" u="none" strike="noStrike" kern="1200" cap="none" dirty="0" smtClean="0">
              <a:solidFill>
                <a:schemeClr val="dk1"/>
              </a:solidFill>
              <a:latin typeface="Arial"/>
              <a:ea typeface="Arial"/>
              <a:cs typeface="Arial"/>
              <a:sym typeface="Arial"/>
            </a:rPr>
            <a:t> de los </a:t>
          </a:r>
          <a:r>
            <a:rPr lang="en-US" sz="2000" b="0" i="0" u="none" strike="noStrike" kern="1200" cap="none" dirty="0" err="1" smtClean="0">
              <a:solidFill>
                <a:schemeClr val="dk1"/>
              </a:solidFill>
              <a:latin typeface="Arial"/>
              <a:ea typeface="Arial"/>
              <a:cs typeface="Arial"/>
              <a:sym typeface="Arial"/>
            </a:rPr>
            <a:t>legisladores</a:t>
          </a:r>
          <a:r>
            <a:rPr lang="en-US" sz="2000" b="0" i="0" u="none" strike="noStrike" kern="1200" cap="none" dirty="0" smtClean="0">
              <a:solidFill>
                <a:schemeClr val="dk1"/>
              </a:solidFill>
              <a:latin typeface="Arial"/>
              <a:ea typeface="Arial"/>
              <a:cs typeface="Arial"/>
              <a:sym typeface="Arial"/>
            </a:rPr>
            <a:t> y </a:t>
          </a:r>
          <a:r>
            <a:rPr lang="en-US" sz="2000" b="0" i="0" u="none" strike="noStrike" kern="1200" cap="none" dirty="0" err="1" smtClean="0">
              <a:solidFill>
                <a:schemeClr val="dk1"/>
              </a:solidFill>
              <a:latin typeface="Arial"/>
              <a:ea typeface="Arial"/>
              <a:cs typeface="Arial"/>
              <a:sym typeface="Arial"/>
            </a:rPr>
            <a:t>fortalecimiento</a:t>
          </a:r>
          <a:r>
            <a:rPr lang="en-US" sz="2000" b="0" i="0" u="none" strike="noStrike" kern="1200" cap="none" dirty="0" smtClean="0">
              <a:solidFill>
                <a:schemeClr val="dk1"/>
              </a:solidFill>
              <a:latin typeface="Arial"/>
              <a:ea typeface="Arial"/>
              <a:cs typeface="Arial"/>
              <a:sym typeface="Arial"/>
            </a:rPr>
            <a:t> del </a:t>
          </a:r>
          <a:r>
            <a:rPr lang="en-US" sz="2000" b="0" i="0" u="none" strike="noStrike" kern="1200" cap="none" dirty="0" err="1" smtClean="0">
              <a:solidFill>
                <a:schemeClr val="dk1"/>
              </a:solidFill>
              <a:latin typeface="Arial"/>
              <a:ea typeface="Arial"/>
              <a:cs typeface="Arial"/>
              <a:sym typeface="Arial"/>
            </a:rPr>
            <a:t>Poder</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Legislativo</a:t>
          </a:r>
          <a:r>
            <a:rPr lang="en-US" sz="2000" b="0" i="0" u="none" strike="noStrike" kern="1200" cap="none" dirty="0" smtClean="0">
              <a:solidFill>
                <a:schemeClr val="dk1"/>
              </a:solidFill>
              <a:latin typeface="Arial"/>
              <a:ea typeface="Arial"/>
              <a:cs typeface="Arial"/>
              <a:sym typeface="Arial"/>
            </a:rPr>
            <a:t>.</a:t>
          </a:r>
          <a:endParaRPr lang="es-MX" sz="2000" kern="1200" dirty="0"/>
        </a:p>
      </dsp:txBody>
      <dsp:txXfrm>
        <a:off x="2167720" y="1771"/>
        <a:ext cx="4817060" cy="719100"/>
      </dsp:txXfrm>
    </dsp:sp>
    <dsp:sp modelId="{CFC7B45C-5D4A-4CCD-95D4-CD3A71DAE448}">
      <dsp:nvSpPr>
        <dsp:cNvPr id="0" name=""/>
        <dsp:cNvSpPr/>
      </dsp:nvSpPr>
      <dsp:spPr>
        <a:xfrm>
          <a:off x="576067" y="0"/>
          <a:ext cx="1516211" cy="717355"/>
        </a:xfrm>
        <a:prstGeom prst="rect">
          <a:avLst/>
        </a:prstGeom>
        <a:blipFill rotWithShape="1">
          <a:blip xmlns:r="http://schemas.openxmlformats.org/officeDocument/2006/relationships" r:embed="rId1"/>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5EDFB-BABC-4970-9C11-CEBB3D1ADD20}">
      <dsp:nvSpPr>
        <dsp:cNvPr id="0" name=""/>
        <dsp:cNvSpPr/>
      </dsp:nvSpPr>
      <dsp:spPr>
        <a:xfrm>
          <a:off x="576058" y="792085"/>
          <a:ext cx="4718205" cy="733983"/>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Estabilidad</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política</a:t>
          </a:r>
          <a:r>
            <a:rPr lang="en-US" sz="2000" b="0" i="0" u="none" strike="noStrike" kern="1200" cap="none" dirty="0" smtClean="0">
              <a:solidFill>
                <a:schemeClr val="dk1"/>
              </a:solidFill>
              <a:latin typeface="Arial"/>
              <a:ea typeface="Arial"/>
              <a:cs typeface="Arial"/>
              <a:sym typeface="Arial"/>
            </a:rPr>
            <a:t> y </a:t>
          </a:r>
          <a:r>
            <a:rPr lang="en-US" sz="2000" b="0" i="0" u="none" strike="noStrike" kern="1200" cap="none" dirty="0" err="1" smtClean="0">
              <a:solidFill>
                <a:schemeClr val="dk1"/>
              </a:solidFill>
              <a:latin typeface="Arial"/>
              <a:ea typeface="Arial"/>
              <a:cs typeface="Arial"/>
              <a:sym typeface="Arial"/>
            </a:rPr>
            <a:t>legislativa</a:t>
          </a:r>
          <a:endParaRPr lang="es-MX" sz="2000" kern="1200" dirty="0"/>
        </a:p>
      </dsp:txBody>
      <dsp:txXfrm>
        <a:off x="576058" y="792085"/>
        <a:ext cx="4718205" cy="733983"/>
      </dsp:txXfrm>
    </dsp:sp>
    <dsp:sp modelId="{A9002FEC-EF1C-4ED3-958B-FF8640DF6B89}">
      <dsp:nvSpPr>
        <dsp:cNvPr id="0" name=""/>
        <dsp:cNvSpPr/>
      </dsp:nvSpPr>
      <dsp:spPr>
        <a:xfrm>
          <a:off x="5418038" y="831428"/>
          <a:ext cx="774648" cy="656362"/>
        </a:xfrm>
        <a:prstGeom prst="rect">
          <a:avLst/>
        </a:prstGeom>
        <a:blipFill rotWithShape="1">
          <a:blip xmlns:r="http://schemas.openxmlformats.org/officeDocument/2006/relationships" r:embed="rId2"/>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CFDBC-C49A-42E4-9367-3BBC450858B1}">
      <dsp:nvSpPr>
        <dsp:cNvPr id="0" name=""/>
        <dsp:cNvSpPr/>
      </dsp:nvSpPr>
      <dsp:spPr>
        <a:xfrm>
          <a:off x="1656179" y="1625630"/>
          <a:ext cx="5324725" cy="782473"/>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Construcción</a:t>
          </a:r>
          <a:r>
            <a:rPr lang="en-US" sz="2000" b="0" i="0" u="none" strike="noStrike" kern="1200" cap="none" dirty="0" smtClean="0">
              <a:solidFill>
                <a:schemeClr val="dk1"/>
              </a:solidFill>
              <a:latin typeface="Arial"/>
              <a:ea typeface="Arial"/>
              <a:cs typeface="Arial"/>
              <a:sym typeface="Arial"/>
            </a:rPr>
            <a:t> de </a:t>
          </a:r>
          <a:r>
            <a:rPr lang="en-US" sz="2000" b="0" i="0" u="none" strike="noStrike" kern="1200" cap="none" dirty="0" err="1" smtClean="0">
              <a:solidFill>
                <a:schemeClr val="dk1"/>
              </a:solidFill>
              <a:latin typeface="Arial"/>
              <a:ea typeface="Arial"/>
              <a:cs typeface="Arial"/>
              <a:sym typeface="Arial"/>
            </a:rPr>
            <a:t>proyectos</a:t>
          </a:r>
          <a:r>
            <a:rPr lang="en-US" sz="2000" b="0" i="0" u="none" strike="noStrike" kern="1200" cap="none" dirty="0" smtClean="0">
              <a:solidFill>
                <a:schemeClr val="dk1"/>
              </a:solidFill>
              <a:latin typeface="Arial"/>
              <a:ea typeface="Arial"/>
              <a:cs typeface="Arial"/>
              <a:sym typeface="Arial"/>
            </a:rPr>
            <a:t> de largo </a:t>
          </a:r>
          <a:r>
            <a:rPr lang="en-US" sz="2000" b="0" i="0" u="none" strike="noStrike" kern="1200" cap="none" dirty="0" err="1" smtClean="0">
              <a:solidFill>
                <a:schemeClr val="dk1"/>
              </a:solidFill>
              <a:latin typeface="Arial"/>
              <a:ea typeface="Arial"/>
              <a:cs typeface="Arial"/>
              <a:sym typeface="Arial"/>
            </a:rPr>
            <a:t>plazo</a:t>
          </a:r>
          <a:r>
            <a:rPr lang="en-US" sz="2000" b="0" i="0" u="none" strike="noStrike" kern="1200" cap="none" dirty="0" smtClean="0">
              <a:solidFill>
                <a:schemeClr val="dk1"/>
              </a:solidFill>
              <a:latin typeface="Arial"/>
              <a:ea typeface="Arial"/>
              <a:cs typeface="Arial"/>
              <a:sym typeface="Arial"/>
            </a:rPr>
            <a:t> </a:t>
          </a:r>
          <a:endParaRPr lang="es-MX" sz="2000" kern="1200" dirty="0"/>
        </a:p>
      </dsp:txBody>
      <dsp:txXfrm>
        <a:off x="1656179" y="1625630"/>
        <a:ext cx="5324725" cy="782473"/>
      </dsp:txXfrm>
    </dsp:sp>
    <dsp:sp modelId="{DA3D67B3-A1CE-4CDD-B9B9-99945D13464A}">
      <dsp:nvSpPr>
        <dsp:cNvPr id="0" name=""/>
        <dsp:cNvSpPr/>
      </dsp:nvSpPr>
      <dsp:spPr>
        <a:xfrm>
          <a:off x="720078" y="1656186"/>
          <a:ext cx="774648" cy="782473"/>
        </a:xfrm>
        <a:prstGeom prst="rect">
          <a:avLst/>
        </a:prstGeom>
        <a:blipFill rotWithShape="1">
          <a:blip xmlns:r="http://schemas.openxmlformats.org/officeDocument/2006/relationships" r:embed="rId3"/>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D4917-3EFF-4512-A2E4-52A1FF1D14EC}">
      <dsp:nvSpPr>
        <dsp:cNvPr id="0" name=""/>
        <dsp:cNvSpPr/>
      </dsp:nvSpPr>
      <dsp:spPr>
        <a:xfrm>
          <a:off x="576066" y="2520279"/>
          <a:ext cx="5484599" cy="782473"/>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Rendición</a:t>
          </a:r>
          <a:r>
            <a:rPr lang="en-US" sz="2000" b="0" i="0" u="none" strike="noStrike" kern="1200" cap="none" dirty="0" smtClean="0">
              <a:solidFill>
                <a:schemeClr val="dk1"/>
              </a:solidFill>
              <a:latin typeface="Arial"/>
              <a:ea typeface="Arial"/>
              <a:cs typeface="Arial"/>
              <a:sym typeface="Arial"/>
            </a:rPr>
            <a:t> de </a:t>
          </a:r>
          <a:r>
            <a:rPr lang="en-US" sz="2000" b="0" i="0" u="none" strike="noStrike" kern="1200" cap="none" dirty="0" err="1" smtClean="0">
              <a:solidFill>
                <a:schemeClr val="dk1"/>
              </a:solidFill>
              <a:latin typeface="Arial"/>
              <a:ea typeface="Arial"/>
              <a:cs typeface="Arial"/>
              <a:sym typeface="Arial"/>
            </a:rPr>
            <a:t>cuentas</a:t>
          </a:r>
          <a:r>
            <a:rPr lang="en-US" sz="2000" b="0" i="0" u="none" strike="noStrike" kern="1200" cap="none" dirty="0" smtClean="0">
              <a:solidFill>
                <a:schemeClr val="dk1"/>
              </a:solidFill>
              <a:latin typeface="Arial"/>
              <a:ea typeface="Arial"/>
              <a:cs typeface="Arial"/>
              <a:sym typeface="Arial"/>
            </a:rPr>
            <a:t> y </a:t>
          </a:r>
          <a:r>
            <a:rPr lang="en-US" sz="2000" b="0" i="0" u="none" strike="noStrike" kern="1200" cap="none" dirty="0" err="1" smtClean="0">
              <a:solidFill>
                <a:schemeClr val="dk1"/>
              </a:solidFill>
              <a:latin typeface="Arial"/>
              <a:ea typeface="Arial"/>
              <a:cs typeface="Arial"/>
              <a:sym typeface="Arial"/>
            </a:rPr>
            <a:t>responsabilidad</a:t>
          </a:r>
          <a:r>
            <a:rPr lang="en-US" sz="2000" b="0" i="0" u="none" strike="noStrike" kern="1200" cap="none" dirty="0" smtClean="0">
              <a:solidFill>
                <a:schemeClr val="dk1"/>
              </a:solidFill>
              <a:latin typeface="Arial"/>
              <a:ea typeface="Arial"/>
              <a:cs typeface="Arial"/>
              <a:sym typeface="Arial"/>
            </a:rPr>
            <a:t> de los </a:t>
          </a:r>
          <a:r>
            <a:rPr lang="en-US" sz="2000" b="0" i="0" u="none" strike="noStrike" kern="1200" cap="none" dirty="0" err="1" smtClean="0">
              <a:solidFill>
                <a:schemeClr val="dk1"/>
              </a:solidFill>
              <a:latin typeface="Arial"/>
              <a:ea typeface="Arial"/>
              <a:cs typeface="Arial"/>
              <a:sym typeface="Arial"/>
            </a:rPr>
            <a:t>legisladores</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frente</a:t>
          </a:r>
          <a:r>
            <a:rPr lang="en-US" sz="2000" b="0" i="0" u="none" strike="noStrike" kern="1200" cap="none" dirty="0" smtClean="0">
              <a:solidFill>
                <a:schemeClr val="dk1"/>
              </a:solidFill>
              <a:latin typeface="Arial"/>
              <a:ea typeface="Arial"/>
              <a:cs typeface="Arial"/>
              <a:sym typeface="Arial"/>
            </a:rPr>
            <a:t> a </a:t>
          </a:r>
          <a:r>
            <a:rPr lang="en-US" sz="2000" b="0" i="0" u="none" strike="noStrike" kern="1200" cap="none" dirty="0" err="1" smtClean="0">
              <a:solidFill>
                <a:schemeClr val="dk1"/>
              </a:solidFill>
              <a:latin typeface="Arial"/>
              <a:ea typeface="Arial"/>
              <a:cs typeface="Arial"/>
              <a:sym typeface="Arial"/>
            </a:rPr>
            <a:t>sus</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electores</a:t>
          </a:r>
          <a:r>
            <a:rPr lang="en-US" sz="2000" b="0" i="0" u="none" strike="noStrike" kern="1200" cap="none" dirty="0" smtClean="0">
              <a:solidFill>
                <a:schemeClr val="dk1"/>
              </a:solidFill>
              <a:latin typeface="Arial"/>
              <a:ea typeface="Arial"/>
              <a:cs typeface="Arial"/>
              <a:sym typeface="Arial"/>
            </a:rPr>
            <a:t>.</a:t>
          </a:r>
          <a:endParaRPr lang="es-MX" sz="2000" kern="1200" dirty="0"/>
        </a:p>
      </dsp:txBody>
      <dsp:txXfrm>
        <a:off x="576066" y="2520279"/>
        <a:ext cx="5484599" cy="782473"/>
      </dsp:txXfrm>
    </dsp:sp>
    <dsp:sp modelId="{7224D655-758C-4F2E-B90F-24D08ECE229E}">
      <dsp:nvSpPr>
        <dsp:cNvPr id="0" name=""/>
        <dsp:cNvSpPr/>
      </dsp:nvSpPr>
      <dsp:spPr>
        <a:xfrm>
          <a:off x="6192686" y="2520279"/>
          <a:ext cx="774648" cy="782473"/>
        </a:xfrm>
        <a:prstGeom prst="rect">
          <a:avLst/>
        </a:prstGeom>
        <a:blipFill rotWithShape="1">
          <a:blip xmlns:r="http://schemas.openxmlformats.org/officeDocument/2006/relationships" r:embed="rId4"/>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CBC3B-4642-4B60-A483-D17D6E59DEB0}">
      <dsp:nvSpPr>
        <dsp:cNvPr id="0" name=""/>
        <dsp:cNvSpPr/>
      </dsp:nvSpPr>
      <dsp:spPr>
        <a:xfrm>
          <a:off x="2088233" y="3456383"/>
          <a:ext cx="4892715" cy="782473"/>
        </a:xfrm>
        <a:prstGeom prst="rect">
          <a:avLst/>
        </a:prstGeom>
        <a:solidFill>
          <a:schemeClr val="lt1">
            <a:hueOff val="0"/>
            <a:satOff val="0"/>
            <a:lumOff val="0"/>
            <a:alphaOff val="0"/>
          </a:schemeClr>
        </a:solidFill>
        <a:ln w="25400" cap="flat" cmpd="sng" algn="ctr">
          <a:solidFill>
            <a:srgbClr val="FF9F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Estrechamiento</a:t>
          </a:r>
          <a:r>
            <a:rPr lang="en-US" sz="2000" b="0" i="0" u="none" strike="noStrike" kern="1200" cap="none" dirty="0" smtClean="0">
              <a:solidFill>
                <a:schemeClr val="dk1"/>
              </a:solidFill>
              <a:latin typeface="Arial"/>
              <a:ea typeface="Arial"/>
              <a:cs typeface="Arial"/>
              <a:sym typeface="Arial"/>
            </a:rPr>
            <a:t> de la </a:t>
          </a:r>
          <a:r>
            <a:rPr lang="en-US" sz="2000" b="0" i="0" u="none" strike="noStrike" kern="1200" cap="none" dirty="0" err="1" smtClean="0">
              <a:solidFill>
                <a:schemeClr val="dk1"/>
              </a:solidFill>
              <a:latin typeface="Arial"/>
              <a:ea typeface="Arial"/>
              <a:cs typeface="Arial"/>
              <a:sym typeface="Arial"/>
            </a:rPr>
            <a:t>relación</a:t>
          </a:r>
          <a:r>
            <a:rPr lang="en-US" sz="2000" b="0" i="0" u="none" strike="noStrike" kern="1200" cap="none" dirty="0" smtClean="0">
              <a:solidFill>
                <a:schemeClr val="dk1"/>
              </a:solidFill>
              <a:latin typeface="Arial"/>
              <a:ea typeface="Arial"/>
              <a:cs typeface="Arial"/>
              <a:sym typeface="Arial"/>
            </a:rPr>
            <a:t> entre el elector y </a:t>
          </a:r>
          <a:r>
            <a:rPr lang="en-US" sz="2000" b="0" i="0" u="none" strike="noStrike" kern="1200" cap="none" dirty="0" err="1" smtClean="0">
              <a:solidFill>
                <a:schemeClr val="dk1"/>
              </a:solidFill>
              <a:latin typeface="Arial"/>
              <a:ea typeface="Arial"/>
              <a:cs typeface="Arial"/>
              <a:sym typeface="Arial"/>
            </a:rPr>
            <a:t>su</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representante</a:t>
          </a:r>
          <a:r>
            <a:rPr lang="en-US" sz="2000" b="0" i="0" u="none" strike="noStrike" kern="1200" cap="none" dirty="0" smtClean="0">
              <a:solidFill>
                <a:schemeClr val="dk1"/>
              </a:solidFill>
              <a:latin typeface="Arial"/>
              <a:ea typeface="Arial"/>
              <a:cs typeface="Arial"/>
              <a:sym typeface="Arial"/>
            </a:rPr>
            <a:t>.</a:t>
          </a:r>
          <a:endParaRPr lang="es-MX" sz="2000" kern="1200" dirty="0"/>
        </a:p>
      </dsp:txBody>
      <dsp:txXfrm>
        <a:off x="2088233" y="3456383"/>
        <a:ext cx="4892715" cy="782473"/>
      </dsp:txXfrm>
    </dsp:sp>
    <dsp:sp modelId="{86DE84A5-A64A-4B51-932C-46BEA5892AF1}">
      <dsp:nvSpPr>
        <dsp:cNvPr id="0" name=""/>
        <dsp:cNvSpPr/>
      </dsp:nvSpPr>
      <dsp:spPr>
        <a:xfrm>
          <a:off x="864093" y="3456383"/>
          <a:ext cx="774648" cy="782473"/>
        </a:xfrm>
        <a:prstGeom prst="rect">
          <a:avLst/>
        </a:prstGeom>
        <a:blipFill rotWithShape="1">
          <a:blip xmlns:r="http://schemas.openxmlformats.org/officeDocument/2006/relationships" r:embed="rId5"/>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F107-A778-4764-8E7F-D9EE7077602A}">
      <dsp:nvSpPr>
        <dsp:cNvPr id="0" name=""/>
        <dsp:cNvSpPr/>
      </dsp:nvSpPr>
      <dsp:spPr>
        <a:xfrm>
          <a:off x="252087" y="1265484"/>
          <a:ext cx="2552627" cy="204210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AAD82A-FB2E-4F32-94EE-DA4BD11547A0}">
      <dsp:nvSpPr>
        <dsp:cNvPr id="0" name=""/>
        <dsp:cNvSpPr/>
      </dsp:nvSpPr>
      <dsp:spPr>
        <a:xfrm>
          <a:off x="144026" y="2736307"/>
          <a:ext cx="2764645" cy="1142397"/>
        </a:xfrm>
        <a:prstGeom prst="wedgeRectCallout">
          <a:avLst>
            <a:gd name="adj1" fmla="val 20250"/>
            <a:gd name="adj2" fmla="val -607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Activación</a:t>
          </a:r>
          <a:r>
            <a:rPr lang="en-US" sz="2000" b="0" i="0" u="none" strike="noStrike" kern="1200" cap="none" dirty="0" smtClean="0">
              <a:solidFill>
                <a:schemeClr val="dk1"/>
              </a:solidFill>
              <a:latin typeface="Arial"/>
              <a:ea typeface="Arial"/>
              <a:cs typeface="Arial"/>
              <a:sym typeface="Arial"/>
            </a:rPr>
            <a:t> de </a:t>
          </a:r>
          <a:r>
            <a:rPr lang="en-US" sz="2000" b="0" i="0" u="none" strike="noStrike" kern="1200" cap="none" dirty="0" err="1" smtClean="0">
              <a:solidFill>
                <a:schemeClr val="dk1"/>
              </a:solidFill>
              <a:latin typeface="Arial"/>
              <a:ea typeface="Arial"/>
              <a:cs typeface="Arial"/>
              <a:sym typeface="Arial"/>
            </a:rPr>
            <a:t>liderazgos</a:t>
          </a:r>
          <a:r>
            <a:rPr lang="en-US" sz="2000" b="0" i="0" u="none" strike="noStrike" kern="1200" cap="none" dirty="0" smtClean="0">
              <a:solidFill>
                <a:schemeClr val="dk1"/>
              </a:solidFill>
              <a:latin typeface="Arial"/>
              <a:ea typeface="Arial"/>
              <a:cs typeface="Arial"/>
              <a:sym typeface="Arial"/>
            </a:rPr>
            <a:t> locales, </a:t>
          </a:r>
          <a:r>
            <a:rPr lang="en-US" sz="2000" b="0" i="0" u="none" strike="noStrike" kern="1200" cap="none" dirty="0" err="1" smtClean="0">
              <a:solidFill>
                <a:schemeClr val="dk1"/>
              </a:solidFill>
              <a:latin typeface="Arial"/>
              <a:ea typeface="Arial"/>
              <a:cs typeface="Arial"/>
              <a:sym typeface="Arial"/>
            </a:rPr>
            <a:t>como</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los</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cacicazgos</a:t>
          </a:r>
          <a:r>
            <a:rPr lang="en-US" sz="2000" b="0" i="0" u="none" strike="noStrike" kern="1200" cap="none" dirty="0" smtClean="0">
              <a:solidFill>
                <a:schemeClr val="dk1"/>
              </a:solidFill>
              <a:latin typeface="Arial"/>
              <a:ea typeface="Arial"/>
              <a:cs typeface="Arial"/>
              <a:sym typeface="Arial"/>
            </a:rPr>
            <a:t> </a:t>
          </a:r>
          <a:endParaRPr lang="es-MX" sz="2000" kern="1200" dirty="0"/>
        </a:p>
      </dsp:txBody>
      <dsp:txXfrm>
        <a:off x="144026" y="2736307"/>
        <a:ext cx="2764645" cy="1142397"/>
      </dsp:txXfrm>
    </dsp:sp>
    <dsp:sp modelId="{B09B14B9-8854-4432-94BA-9AFA6741B52D}">
      <dsp:nvSpPr>
        <dsp:cNvPr id="0" name=""/>
        <dsp:cNvSpPr/>
      </dsp:nvSpPr>
      <dsp:spPr>
        <a:xfrm>
          <a:off x="3240348" y="1080113"/>
          <a:ext cx="2552627" cy="2042101"/>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E66DA7-7023-4F11-8939-DA9305298BD7}">
      <dsp:nvSpPr>
        <dsp:cNvPr id="0" name=""/>
        <dsp:cNvSpPr/>
      </dsp:nvSpPr>
      <dsp:spPr>
        <a:xfrm>
          <a:off x="3096347" y="2880321"/>
          <a:ext cx="2859358" cy="714735"/>
        </a:xfrm>
        <a:prstGeom prst="wedgeRectCallout">
          <a:avLst>
            <a:gd name="adj1" fmla="val 20250"/>
            <a:gd name="adj2" fmla="val -607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Corrupción</a:t>
          </a:r>
          <a:r>
            <a:rPr lang="en-US" sz="2000" b="0" i="0" u="none" strike="noStrike" kern="1200" cap="none" dirty="0" smtClean="0">
              <a:solidFill>
                <a:schemeClr val="dk1"/>
              </a:solidFill>
              <a:latin typeface="Arial"/>
              <a:ea typeface="Arial"/>
              <a:cs typeface="Arial"/>
              <a:sym typeface="Arial"/>
            </a:rPr>
            <a:t> </a:t>
          </a:r>
          <a:endParaRPr lang="es-MX" sz="2000" kern="1200" dirty="0"/>
        </a:p>
      </dsp:txBody>
      <dsp:txXfrm>
        <a:off x="3096347" y="2880321"/>
        <a:ext cx="2859358" cy="714735"/>
      </dsp:txXfrm>
    </dsp:sp>
    <dsp:sp modelId="{D9DD0B10-04E4-4A7F-ACAC-B8ADFFCA2C70}">
      <dsp:nvSpPr>
        <dsp:cNvPr id="0" name=""/>
        <dsp:cNvSpPr/>
      </dsp:nvSpPr>
      <dsp:spPr>
        <a:xfrm>
          <a:off x="6160340" y="1265491"/>
          <a:ext cx="2552627" cy="2042101"/>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D4F9BA-B44E-41D0-9C5B-7BA6DEB8D070}">
      <dsp:nvSpPr>
        <dsp:cNvPr id="0" name=""/>
        <dsp:cNvSpPr/>
      </dsp:nvSpPr>
      <dsp:spPr>
        <a:xfrm>
          <a:off x="6192689" y="2808311"/>
          <a:ext cx="2418144" cy="1440678"/>
        </a:xfrm>
        <a:prstGeom prst="wedgeRectCallout">
          <a:avLst>
            <a:gd name="adj1" fmla="val 20250"/>
            <a:gd name="adj2" fmla="val -607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err="1" smtClean="0">
              <a:solidFill>
                <a:schemeClr val="dk1"/>
              </a:solidFill>
              <a:latin typeface="Arial"/>
              <a:ea typeface="Arial"/>
              <a:cs typeface="Arial"/>
              <a:sym typeface="Arial"/>
            </a:rPr>
            <a:t>Enquistamiento</a:t>
          </a:r>
          <a:r>
            <a:rPr lang="en-US" sz="2000" b="0" i="0" u="none" strike="noStrike" kern="1200" cap="none" dirty="0" smtClean="0">
              <a:solidFill>
                <a:schemeClr val="dk1"/>
              </a:solidFill>
              <a:latin typeface="Arial"/>
              <a:ea typeface="Arial"/>
              <a:cs typeface="Arial"/>
              <a:sym typeface="Arial"/>
            </a:rPr>
            <a:t> de élites </a:t>
          </a:r>
          <a:r>
            <a:rPr lang="en-US" sz="2000" b="0" i="0" u="none" strike="noStrike" kern="1200" cap="none" dirty="0" err="1" smtClean="0">
              <a:solidFill>
                <a:schemeClr val="dk1"/>
              </a:solidFill>
              <a:latin typeface="Arial"/>
              <a:ea typeface="Arial"/>
              <a:cs typeface="Arial"/>
              <a:sym typeface="Arial"/>
            </a:rPr>
            <a:t>políticas</a:t>
          </a:r>
          <a:r>
            <a:rPr lang="en-US" sz="2000" b="0" i="0" u="none" strike="noStrike" kern="1200" cap="none" dirty="0" smtClean="0">
              <a:solidFill>
                <a:schemeClr val="dk1"/>
              </a:solidFill>
              <a:latin typeface="Arial"/>
              <a:ea typeface="Arial"/>
              <a:cs typeface="Arial"/>
              <a:sym typeface="Arial"/>
            </a:rPr>
            <a:t> y </a:t>
          </a:r>
          <a:r>
            <a:rPr lang="en-US" sz="2000" b="0" i="0" u="none" strike="noStrike" kern="1200" cap="none" dirty="0" err="1" smtClean="0">
              <a:solidFill>
                <a:schemeClr val="dk1"/>
              </a:solidFill>
              <a:latin typeface="Arial"/>
              <a:ea typeface="Arial"/>
              <a:cs typeface="Arial"/>
              <a:sym typeface="Arial"/>
            </a:rPr>
            <a:t>obstaculización</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en</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su</a:t>
          </a:r>
          <a:r>
            <a:rPr lang="en-US" sz="2000" b="0" i="0" u="none" strike="noStrike" kern="1200" cap="none" dirty="0" smtClean="0">
              <a:solidFill>
                <a:schemeClr val="dk1"/>
              </a:solidFill>
              <a:latin typeface="Arial"/>
              <a:ea typeface="Arial"/>
              <a:cs typeface="Arial"/>
              <a:sym typeface="Arial"/>
            </a:rPr>
            <a:t> </a:t>
          </a:r>
          <a:r>
            <a:rPr lang="en-US" sz="2000" b="0" i="0" u="none" strike="noStrike" kern="1200" cap="none" dirty="0" err="1" smtClean="0">
              <a:solidFill>
                <a:schemeClr val="dk1"/>
              </a:solidFill>
              <a:latin typeface="Arial"/>
              <a:ea typeface="Arial"/>
              <a:cs typeface="Arial"/>
              <a:sym typeface="Arial"/>
            </a:rPr>
            <a:t>renovación</a:t>
          </a:r>
          <a:r>
            <a:rPr lang="en-US" sz="2000" b="0" i="0" u="none" strike="noStrike" kern="1200" cap="none" dirty="0" smtClean="0">
              <a:solidFill>
                <a:schemeClr val="dk1"/>
              </a:solidFill>
              <a:latin typeface="Arial"/>
              <a:ea typeface="Arial"/>
              <a:cs typeface="Arial"/>
              <a:sym typeface="Arial"/>
            </a:rPr>
            <a:t> </a:t>
          </a:r>
          <a:endParaRPr lang="es-MX" sz="2000" kern="1200" dirty="0"/>
        </a:p>
      </dsp:txBody>
      <dsp:txXfrm>
        <a:off x="6192689" y="2808311"/>
        <a:ext cx="2418144" cy="1440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D2BD5-A795-4026-A846-AF978594AAEF}">
      <dsp:nvSpPr>
        <dsp:cNvPr id="0" name=""/>
        <dsp:cNvSpPr/>
      </dsp:nvSpPr>
      <dsp:spPr>
        <a:xfrm rot="5400000">
          <a:off x="1331680" y="1171131"/>
          <a:ext cx="317602" cy="804819"/>
        </a:xfrm>
        <a:prstGeom prst="bentUpArrow">
          <a:avLst>
            <a:gd name="adj1" fmla="val 32840"/>
            <a:gd name="adj2" fmla="val 25000"/>
            <a:gd name="adj3" fmla="val 35780"/>
          </a:avLst>
        </a:prstGeom>
        <a:solidFill>
          <a:srgbClr val="FFCC99"/>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dsp:style>
    </dsp:sp>
    <dsp:sp modelId="{D6C9D8B5-8F03-4200-A455-AF2570D84EEF}">
      <dsp:nvSpPr>
        <dsp:cNvPr id="0" name=""/>
        <dsp:cNvSpPr/>
      </dsp:nvSpPr>
      <dsp:spPr>
        <a:xfrm>
          <a:off x="20679" y="681994"/>
          <a:ext cx="1879647" cy="506218"/>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t>2015</a:t>
          </a:r>
          <a:endParaRPr lang="es-MX" sz="3000" kern="1200" dirty="0"/>
        </a:p>
      </dsp:txBody>
      <dsp:txXfrm>
        <a:off x="45395" y="706710"/>
        <a:ext cx="1830215" cy="456786"/>
      </dsp:txXfrm>
    </dsp:sp>
    <dsp:sp modelId="{795B4A3D-47F6-4721-A836-A558FA1EC6DB}">
      <dsp:nvSpPr>
        <dsp:cNvPr id="0" name=""/>
        <dsp:cNvSpPr/>
      </dsp:nvSpPr>
      <dsp:spPr>
        <a:xfrm>
          <a:off x="2180923" y="681999"/>
          <a:ext cx="5543224" cy="48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t>Sala Constitucional de Suprema corte </a:t>
          </a:r>
          <a:r>
            <a:rPr lang="es-MX" sz="1400" u="none" kern="1200" dirty="0" smtClean="0"/>
            <a:t>declara inaplicables los artículos que prohíben la reelección </a:t>
          </a:r>
          <a:r>
            <a:rPr lang="es-MX" sz="1400" kern="1200" dirty="0" smtClean="0"/>
            <a:t>presidencial en un juicio promovido por el expresidente Rafael Callejas (1990-1994).</a:t>
          </a:r>
          <a:endParaRPr lang="es-MX" sz="1400" kern="1200" dirty="0"/>
        </a:p>
      </dsp:txBody>
      <dsp:txXfrm>
        <a:off x="2180923" y="681999"/>
        <a:ext cx="5543224" cy="486300"/>
      </dsp:txXfrm>
    </dsp:sp>
    <dsp:sp modelId="{5D0A76E8-01B0-4B87-8755-2E59BB2328B2}">
      <dsp:nvSpPr>
        <dsp:cNvPr id="0" name=""/>
        <dsp:cNvSpPr/>
      </dsp:nvSpPr>
      <dsp:spPr>
        <a:xfrm>
          <a:off x="2324937" y="1452114"/>
          <a:ext cx="5350392" cy="397036"/>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Control de las instituciones públicas por parte del Presidente Hernández. </a:t>
          </a:r>
        </a:p>
      </dsp:txBody>
      <dsp:txXfrm>
        <a:off x="2344322" y="1471499"/>
        <a:ext cx="5311622" cy="358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F3180-4119-43DB-9C5B-5289E80D5E15}">
      <dsp:nvSpPr>
        <dsp:cNvPr id="0" name=""/>
        <dsp:cNvSpPr/>
      </dsp:nvSpPr>
      <dsp:spPr>
        <a:xfrm rot="5400000">
          <a:off x="181865" y="1361852"/>
          <a:ext cx="993942" cy="493574"/>
        </a:xfrm>
        <a:prstGeom prst="bentUpArrow">
          <a:avLst>
            <a:gd name="adj1" fmla="val 32840"/>
            <a:gd name="adj2" fmla="val 25000"/>
            <a:gd name="adj3" fmla="val 35780"/>
          </a:avLst>
        </a:prstGeom>
        <a:solidFill>
          <a:srgbClr val="FFCC99"/>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dsp:style>
    </dsp:sp>
    <dsp:sp modelId="{D029C630-864D-4F88-B35D-661828A05DD0}">
      <dsp:nvSpPr>
        <dsp:cNvPr id="0" name=""/>
        <dsp:cNvSpPr/>
      </dsp:nvSpPr>
      <dsp:spPr>
        <a:xfrm>
          <a:off x="283196" y="319589"/>
          <a:ext cx="4417368" cy="518525"/>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Golpe de Estado 2009</a:t>
          </a:r>
          <a:endParaRPr lang="es-MX" sz="2800" kern="1200" dirty="0"/>
        </a:p>
      </dsp:txBody>
      <dsp:txXfrm>
        <a:off x="308513" y="344906"/>
        <a:ext cx="4366734" cy="467891"/>
      </dsp:txXfrm>
    </dsp:sp>
    <dsp:sp modelId="{79AA8B07-2D20-4897-8371-396CD3E367B2}">
      <dsp:nvSpPr>
        <dsp:cNvPr id="0" name=""/>
        <dsp:cNvSpPr/>
      </dsp:nvSpPr>
      <dsp:spPr>
        <a:xfrm>
          <a:off x="694306" y="895654"/>
          <a:ext cx="7319143" cy="41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es-MX" sz="1500" kern="1200" dirty="0" smtClean="0"/>
            <a:t>Intento de reelección del expresidente Manuel Zelaya a través de una consulta popular</a:t>
          </a:r>
          <a:endParaRPr lang="es-MX" sz="1500" kern="1200" dirty="0"/>
        </a:p>
      </dsp:txBody>
      <dsp:txXfrm>
        <a:off x="694306" y="895654"/>
        <a:ext cx="7319143" cy="412558"/>
      </dsp:txXfrm>
    </dsp:sp>
    <dsp:sp modelId="{DFB773DF-DA49-44BE-B300-DA39091A36CF}">
      <dsp:nvSpPr>
        <dsp:cNvPr id="0" name=""/>
        <dsp:cNvSpPr/>
      </dsp:nvSpPr>
      <dsp:spPr>
        <a:xfrm>
          <a:off x="1080128" y="1543720"/>
          <a:ext cx="1918678" cy="611053"/>
        </a:xfrm>
        <a:prstGeom prst="roundRect">
          <a:avLst>
            <a:gd name="adj" fmla="val 1667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Principios constitucionales</a:t>
          </a:r>
          <a:endParaRPr lang="es-MX" sz="1600" kern="1200" dirty="0"/>
        </a:p>
      </dsp:txBody>
      <dsp:txXfrm>
        <a:off x="1109963" y="1573555"/>
        <a:ext cx="1859008" cy="551383"/>
      </dsp:txXfrm>
    </dsp:sp>
    <dsp:sp modelId="{AE8522E9-F5F1-4651-B1C8-F3C91E494E29}">
      <dsp:nvSpPr>
        <dsp:cNvPr id="0" name=""/>
        <dsp:cNvSpPr/>
      </dsp:nvSpPr>
      <dsp:spPr>
        <a:xfrm>
          <a:off x="3168351" y="1615729"/>
          <a:ext cx="3737995" cy="508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es-MX" sz="1500" kern="1200" dirty="0" smtClean="0"/>
            <a:t>No reelección presidencial (art. 239)</a:t>
          </a:r>
          <a:endParaRPr lang="es-MX" sz="1500" kern="1200" dirty="0"/>
        </a:p>
        <a:p>
          <a:pPr marL="114300" lvl="1" indent="-114300" algn="just" defTabSz="666750">
            <a:lnSpc>
              <a:spcPct val="90000"/>
            </a:lnSpc>
            <a:spcBef>
              <a:spcPct val="0"/>
            </a:spcBef>
            <a:spcAft>
              <a:spcPct val="15000"/>
            </a:spcAft>
            <a:buChar char="••"/>
          </a:pPr>
          <a:r>
            <a:rPr lang="es-MX" sz="1500" kern="1200" dirty="0" smtClean="0"/>
            <a:t>Alternabilidad en el ejercicio de la presidencia (art. 4)</a:t>
          </a:r>
          <a:endParaRPr lang="es-MX" sz="1500" kern="1200" dirty="0"/>
        </a:p>
      </dsp:txBody>
      <dsp:txXfrm>
        <a:off x="3168351" y="1615729"/>
        <a:ext cx="3737995" cy="508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D3C2C-DE7A-4C8A-8B75-F06D98DC9856}">
      <dsp:nvSpPr>
        <dsp:cNvPr id="0" name=""/>
        <dsp:cNvSpPr/>
      </dsp:nvSpPr>
      <dsp:spPr>
        <a:xfrm>
          <a:off x="1735006" y="881171"/>
          <a:ext cx="2384139" cy="1065758"/>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ctr" defTabSz="488950">
            <a:lnSpc>
              <a:spcPct val="90000"/>
            </a:lnSpc>
            <a:spcBef>
              <a:spcPct val="0"/>
            </a:spcBef>
            <a:spcAft>
              <a:spcPct val="15000"/>
            </a:spcAft>
            <a:buChar char="••"/>
          </a:pPr>
          <a:r>
            <a:rPr lang="es-MX" sz="1100" kern="1200" dirty="0" smtClean="0"/>
            <a:t>Constitución prohibía la reelección inmediata presidencial y la diferida después de dos ejercicios de gobierno (art. 147)</a:t>
          </a:r>
          <a:endParaRPr lang="es-MX" sz="1100" kern="1200" dirty="0"/>
        </a:p>
      </dsp:txBody>
      <dsp:txXfrm>
        <a:off x="1759532" y="905697"/>
        <a:ext cx="2335087" cy="788329"/>
      </dsp:txXfrm>
    </dsp:sp>
    <dsp:sp modelId="{7786D191-0111-49B6-B923-0E70467F9A3D}">
      <dsp:nvSpPr>
        <dsp:cNvPr id="0" name=""/>
        <dsp:cNvSpPr/>
      </dsp:nvSpPr>
      <dsp:spPr>
        <a:xfrm rot="17141782">
          <a:off x="965065" y="279128"/>
          <a:ext cx="587781" cy="1724327"/>
        </a:xfrm>
        <a:prstGeom prst="circularArrow">
          <a:avLst>
            <a:gd name="adj1" fmla="val 1383"/>
            <a:gd name="adj2" fmla="val 163378"/>
            <a:gd name="adj3" fmla="val 2469757"/>
            <a:gd name="adj4" fmla="val 9555358"/>
            <a:gd name="adj5" fmla="val 1613"/>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9C2A93F9-E63A-4991-A558-95C513042EE9}">
      <dsp:nvSpPr>
        <dsp:cNvPr id="0" name=""/>
        <dsp:cNvSpPr/>
      </dsp:nvSpPr>
      <dsp:spPr>
        <a:xfrm>
          <a:off x="578865" y="2154636"/>
          <a:ext cx="2013421" cy="1480323"/>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Daniel Ortega promovió un amparo ante la Sala Constitucional de la Suprema Corte  en 2009</a:t>
          </a:r>
        </a:p>
      </dsp:txBody>
      <dsp:txXfrm>
        <a:off x="622222" y="2197993"/>
        <a:ext cx="1926707" cy="1393609"/>
      </dsp:txXfrm>
    </dsp:sp>
    <dsp:sp modelId="{EA0B81B6-336A-4163-A443-3913427B0157}">
      <dsp:nvSpPr>
        <dsp:cNvPr id="0" name=""/>
        <dsp:cNvSpPr/>
      </dsp:nvSpPr>
      <dsp:spPr>
        <a:xfrm>
          <a:off x="6696753" y="2793791"/>
          <a:ext cx="2384139" cy="692906"/>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Elimina restricción del art. 147 para permitir la reelección indefinida</a:t>
          </a:r>
          <a:endParaRPr lang="es-MX" sz="1100" kern="1200" dirty="0"/>
        </a:p>
      </dsp:txBody>
      <dsp:txXfrm>
        <a:off x="6712699" y="2958217"/>
        <a:ext cx="2352247" cy="512534"/>
      </dsp:txXfrm>
    </dsp:sp>
    <dsp:sp modelId="{8464B4EC-88DC-4041-9884-89CE6C1A05F8}">
      <dsp:nvSpPr>
        <dsp:cNvPr id="0" name=""/>
        <dsp:cNvSpPr/>
      </dsp:nvSpPr>
      <dsp:spPr>
        <a:xfrm>
          <a:off x="4485194" y="2763103"/>
          <a:ext cx="1419463" cy="842749"/>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2014</a:t>
          </a:r>
        </a:p>
        <a:p>
          <a:pPr lvl="0" algn="ctr" defTabSz="711200">
            <a:lnSpc>
              <a:spcPct val="90000"/>
            </a:lnSpc>
            <a:spcBef>
              <a:spcPct val="0"/>
            </a:spcBef>
            <a:spcAft>
              <a:spcPct val="35000"/>
            </a:spcAft>
          </a:pPr>
          <a:r>
            <a:rPr lang="es-MX" sz="1600" kern="1200" dirty="0" smtClean="0">
              <a:solidFill>
                <a:schemeClr val="tx1"/>
              </a:solidFill>
            </a:rPr>
            <a:t>Reforma constitucional </a:t>
          </a:r>
          <a:endParaRPr lang="es-MX" sz="1600" kern="1200" dirty="0">
            <a:solidFill>
              <a:schemeClr val="tx1"/>
            </a:solidFill>
          </a:endParaRPr>
        </a:p>
      </dsp:txBody>
      <dsp:txXfrm>
        <a:off x="4509877" y="2787786"/>
        <a:ext cx="1370097" cy="7933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26EBA-9983-41E1-9AC2-9BDF21CD919E}">
      <dsp:nvSpPr>
        <dsp:cNvPr id="0" name=""/>
        <dsp:cNvSpPr/>
      </dsp:nvSpPr>
      <dsp:spPr>
        <a:xfrm>
          <a:off x="968016" y="0"/>
          <a:ext cx="7467229" cy="4048224"/>
        </a:xfrm>
        <a:prstGeom prst="rightArrow">
          <a:avLst/>
        </a:prstGeom>
        <a:solidFill>
          <a:schemeClr val="accent5">
            <a:lumMod val="90000"/>
          </a:schemeClr>
        </a:solidFill>
        <a:ln>
          <a:solidFill>
            <a:schemeClr val="accent5">
              <a:lumMod val="90000"/>
            </a:schemeClr>
          </a:solidFill>
        </a:ln>
        <a:effectLst/>
      </dsp:spPr>
      <dsp:style>
        <a:lnRef idx="0">
          <a:scrgbClr r="0" g="0" b="0"/>
        </a:lnRef>
        <a:fillRef idx="1">
          <a:scrgbClr r="0" g="0" b="0"/>
        </a:fillRef>
        <a:effectRef idx="0">
          <a:scrgbClr r="0" g="0" b="0"/>
        </a:effectRef>
        <a:fontRef idx="minor"/>
      </dsp:style>
    </dsp:sp>
    <dsp:sp modelId="{8E16207D-A8DA-4B89-A1F8-D91D803FB121}">
      <dsp:nvSpPr>
        <dsp:cNvPr id="0" name=""/>
        <dsp:cNvSpPr/>
      </dsp:nvSpPr>
      <dsp:spPr>
        <a:xfrm>
          <a:off x="984" y="1214467"/>
          <a:ext cx="2175614" cy="1619289"/>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77850">
            <a:lnSpc>
              <a:spcPct val="90000"/>
            </a:lnSpc>
            <a:spcBef>
              <a:spcPct val="0"/>
            </a:spcBef>
            <a:spcAft>
              <a:spcPct val="35000"/>
            </a:spcAft>
          </a:pPr>
          <a:r>
            <a:rPr lang="es-MX" sz="1300" kern="1200" dirty="0" smtClean="0"/>
            <a:t>Constitución de 1999</a:t>
          </a:r>
          <a:endParaRPr lang="es-MX" sz="1300" kern="1200" dirty="0"/>
        </a:p>
        <a:p>
          <a:pPr marL="114300" lvl="1" indent="-114300" algn="l" defTabSz="533400">
            <a:lnSpc>
              <a:spcPct val="90000"/>
            </a:lnSpc>
            <a:spcBef>
              <a:spcPct val="0"/>
            </a:spcBef>
            <a:spcAft>
              <a:spcPct val="15000"/>
            </a:spcAft>
            <a:buChar char="••"/>
          </a:pPr>
          <a:r>
            <a:rPr lang="es-MX" sz="1200" kern="1200" dirty="0" smtClean="0"/>
            <a:t>Permitía la reelección inmediata por un periodo más </a:t>
          </a:r>
          <a:endParaRPr lang="es-MX" sz="1200" kern="1200" dirty="0"/>
        </a:p>
      </dsp:txBody>
      <dsp:txXfrm>
        <a:off x="80031" y="1293514"/>
        <a:ext cx="2017520" cy="1461195"/>
      </dsp:txXfrm>
    </dsp:sp>
    <dsp:sp modelId="{F2275884-B974-4794-A43D-AF4D540FC6CB}">
      <dsp:nvSpPr>
        <dsp:cNvPr id="0" name=""/>
        <dsp:cNvSpPr/>
      </dsp:nvSpPr>
      <dsp:spPr>
        <a:xfrm>
          <a:off x="2281478" y="1214467"/>
          <a:ext cx="2097584" cy="1619289"/>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77850">
            <a:lnSpc>
              <a:spcPct val="90000"/>
            </a:lnSpc>
            <a:spcBef>
              <a:spcPct val="0"/>
            </a:spcBef>
            <a:spcAft>
              <a:spcPct val="35000"/>
            </a:spcAft>
          </a:pPr>
          <a:r>
            <a:rPr lang="es-MX" sz="1300" kern="1200" dirty="0" smtClean="0"/>
            <a:t>Referéndum fallido, 2007</a:t>
          </a:r>
          <a:endParaRPr lang="es-MX" sz="1300" kern="1200" dirty="0"/>
        </a:p>
        <a:p>
          <a:pPr marL="114300" lvl="1" indent="-114300" algn="l" defTabSz="533400">
            <a:lnSpc>
              <a:spcPct val="90000"/>
            </a:lnSpc>
            <a:spcBef>
              <a:spcPct val="0"/>
            </a:spcBef>
            <a:spcAft>
              <a:spcPct val="15000"/>
            </a:spcAft>
            <a:buChar char="••"/>
          </a:pPr>
          <a:r>
            <a:rPr lang="es-MX" sz="1200" kern="1200" dirty="0" smtClean="0"/>
            <a:t>Para aprobar una reforma que permitiera la reelección de todos los servidores electos</a:t>
          </a:r>
          <a:endParaRPr lang="es-MX" sz="1200" kern="1200" dirty="0"/>
        </a:p>
        <a:p>
          <a:pPr marL="114300" lvl="1" indent="-114300" algn="l" defTabSz="533400">
            <a:lnSpc>
              <a:spcPct val="90000"/>
            </a:lnSpc>
            <a:spcBef>
              <a:spcPct val="0"/>
            </a:spcBef>
            <a:spcAft>
              <a:spcPct val="15000"/>
            </a:spcAft>
            <a:buChar char="••"/>
          </a:pPr>
          <a:r>
            <a:rPr lang="es-MX" sz="1200" kern="1200" dirty="0" smtClean="0"/>
            <a:t>51% fue para el no</a:t>
          </a:r>
          <a:endParaRPr lang="es-MX" sz="1200" kern="1200" dirty="0"/>
        </a:p>
      </dsp:txBody>
      <dsp:txXfrm>
        <a:off x="2360525" y="1293514"/>
        <a:ext cx="1939490" cy="1461195"/>
      </dsp:txXfrm>
    </dsp:sp>
    <dsp:sp modelId="{FAC565B9-29A2-4E34-A264-AEC43FDF6808}">
      <dsp:nvSpPr>
        <dsp:cNvPr id="0" name=""/>
        <dsp:cNvSpPr/>
      </dsp:nvSpPr>
      <dsp:spPr>
        <a:xfrm>
          <a:off x="4483942" y="1214467"/>
          <a:ext cx="2097584" cy="1619289"/>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77850">
            <a:lnSpc>
              <a:spcPct val="90000"/>
            </a:lnSpc>
            <a:spcBef>
              <a:spcPct val="0"/>
            </a:spcBef>
            <a:spcAft>
              <a:spcPct val="35000"/>
            </a:spcAft>
          </a:pPr>
          <a:r>
            <a:rPr lang="es-MX" sz="1300" kern="1200" dirty="0" smtClean="0"/>
            <a:t>Referéndum exitoso, 2009</a:t>
          </a:r>
          <a:endParaRPr lang="es-MX" sz="1300" kern="1200" dirty="0"/>
        </a:p>
        <a:p>
          <a:pPr marL="114300" lvl="1" indent="-114300" algn="l" defTabSz="533400">
            <a:lnSpc>
              <a:spcPct val="90000"/>
            </a:lnSpc>
            <a:spcBef>
              <a:spcPct val="0"/>
            </a:spcBef>
            <a:spcAft>
              <a:spcPct val="15000"/>
            </a:spcAft>
            <a:buChar char="••"/>
          </a:pPr>
          <a:r>
            <a:rPr lang="es-MX" sz="1200" kern="1200" dirty="0" smtClean="0"/>
            <a:t>Misma consulta</a:t>
          </a:r>
          <a:endParaRPr lang="es-MX" sz="1200" kern="1200" dirty="0"/>
        </a:p>
        <a:p>
          <a:pPr marL="114300" lvl="1" indent="-114300" algn="l" defTabSz="533400">
            <a:lnSpc>
              <a:spcPct val="90000"/>
            </a:lnSpc>
            <a:spcBef>
              <a:spcPct val="0"/>
            </a:spcBef>
            <a:spcAft>
              <a:spcPct val="15000"/>
            </a:spcAft>
            <a:buChar char="••"/>
          </a:pPr>
          <a:r>
            <a:rPr lang="es-MX" sz="1200" kern="1200" dirty="0" smtClean="0"/>
            <a:t>55% fue para el sí</a:t>
          </a:r>
          <a:endParaRPr lang="es-MX" sz="1200" kern="1200" dirty="0"/>
        </a:p>
      </dsp:txBody>
      <dsp:txXfrm>
        <a:off x="4562989" y="1293514"/>
        <a:ext cx="1939490" cy="1461195"/>
      </dsp:txXfrm>
    </dsp:sp>
    <dsp:sp modelId="{DE8DF228-31D6-4BF0-A137-D54D1B3A5463}">
      <dsp:nvSpPr>
        <dsp:cNvPr id="0" name=""/>
        <dsp:cNvSpPr/>
      </dsp:nvSpPr>
      <dsp:spPr>
        <a:xfrm>
          <a:off x="6686406" y="1214467"/>
          <a:ext cx="2097584" cy="1619289"/>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En 2012 Chávez consiguió su tercera reelección</a:t>
          </a:r>
        </a:p>
        <a:p>
          <a:pPr lvl="0" algn="ctr" defTabSz="577850">
            <a:lnSpc>
              <a:spcPct val="90000"/>
            </a:lnSpc>
            <a:spcBef>
              <a:spcPct val="0"/>
            </a:spcBef>
            <a:spcAft>
              <a:spcPct val="35000"/>
            </a:spcAft>
          </a:pPr>
          <a:r>
            <a:rPr lang="es-MX" sz="1300" kern="1200" dirty="0" smtClean="0"/>
            <a:t>Maduro ha negado interés por reelegirse hasta ahora para 2018</a:t>
          </a:r>
        </a:p>
        <a:p>
          <a:pPr lvl="0" algn="ctr" defTabSz="577850">
            <a:lnSpc>
              <a:spcPct val="90000"/>
            </a:lnSpc>
            <a:spcBef>
              <a:spcPct val="0"/>
            </a:spcBef>
            <a:spcAft>
              <a:spcPct val="35000"/>
            </a:spcAft>
          </a:pPr>
          <a:endParaRPr lang="es-MX" sz="1300" kern="1200" dirty="0"/>
        </a:p>
      </dsp:txBody>
      <dsp:txXfrm>
        <a:off x="6765453" y="1293514"/>
        <a:ext cx="1939490" cy="14611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F930D-BAAB-450E-8AFA-8FD58733018E}">
      <dsp:nvSpPr>
        <dsp:cNvPr id="0" name=""/>
        <dsp:cNvSpPr/>
      </dsp:nvSpPr>
      <dsp:spPr>
        <a:xfrm>
          <a:off x="0" y="0"/>
          <a:ext cx="3814936" cy="1468963"/>
        </a:xfrm>
        <a:prstGeom prst="roundRect">
          <a:avLst>
            <a:gd name="adj" fmla="val 1000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b="1" u="sng" kern="1200" dirty="0" smtClean="0"/>
            <a:t>2009</a:t>
          </a:r>
          <a:r>
            <a:rPr lang="es-MX" sz="1500" kern="1200" dirty="0" smtClean="0"/>
            <a:t>   Nueva constitución que se ratificó con un referéndum aprobatorio de más del 60% de la votación</a:t>
          </a:r>
          <a:endParaRPr lang="es-MX" sz="1500" kern="1200" dirty="0"/>
        </a:p>
      </dsp:txBody>
      <dsp:txXfrm>
        <a:off x="43024" y="43024"/>
        <a:ext cx="2229811" cy="1382915"/>
      </dsp:txXfrm>
    </dsp:sp>
    <dsp:sp modelId="{B3713002-76DD-4339-8560-0BB3EA8F62FC}">
      <dsp:nvSpPr>
        <dsp:cNvPr id="0" name=""/>
        <dsp:cNvSpPr/>
      </dsp:nvSpPr>
      <dsp:spPr>
        <a:xfrm>
          <a:off x="336611" y="1713790"/>
          <a:ext cx="3814936" cy="1468963"/>
        </a:xfrm>
        <a:prstGeom prst="roundRect">
          <a:avLst>
            <a:gd name="adj" fmla="val 1000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b="1" u="sng" kern="1200" dirty="0" smtClean="0"/>
            <a:t>2013</a:t>
          </a:r>
          <a:r>
            <a:rPr lang="es-MX" sz="1500" b="1" kern="1200" dirty="0" smtClean="0"/>
            <a:t> </a:t>
          </a:r>
          <a:r>
            <a:rPr lang="es-MX" sz="1500" kern="1200" dirty="0" smtClean="0"/>
            <a:t>  Ley de Aplicación Normativa</a:t>
          </a:r>
        </a:p>
        <a:p>
          <a:pPr lvl="0" algn="just" defTabSz="666750">
            <a:lnSpc>
              <a:spcPct val="90000"/>
            </a:lnSpc>
            <a:spcBef>
              <a:spcPct val="0"/>
            </a:spcBef>
            <a:spcAft>
              <a:spcPct val="35000"/>
            </a:spcAft>
          </a:pPr>
          <a:r>
            <a:rPr lang="es-MX" sz="1500" kern="1200" dirty="0" smtClean="0">
              <a:solidFill>
                <a:schemeClr val="tx1"/>
              </a:solidFill>
            </a:rPr>
            <a:t>Interpretación de la Asamblea Legislativa Plurinacional para permitir otra reelección de Morales. </a:t>
          </a:r>
          <a:endParaRPr lang="es-MX" sz="1500" kern="1200" dirty="0"/>
        </a:p>
      </dsp:txBody>
      <dsp:txXfrm>
        <a:off x="379635" y="1756814"/>
        <a:ext cx="2437449" cy="1382915"/>
      </dsp:txXfrm>
    </dsp:sp>
    <dsp:sp modelId="{A7F69859-FBC1-46CF-B7CD-286997547365}">
      <dsp:nvSpPr>
        <dsp:cNvPr id="0" name=""/>
        <dsp:cNvSpPr/>
      </dsp:nvSpPr>
      <dsp:spPr>
        <a:xfrm>
          <a:off x="673223" y="3427580"/>
          <a:ext cx="3814936" cy="1468963"/>
        </a:xfrm>
        <a:prstGeom prst="roundRect">
          <a:avLst>
            <a:gd name="adj" fmla="val 10000"/>
          </a:avLst>
        </a:prstGeom>
        <a:solidFill>
          <a:schemeClr val="lt1">
            <a:hueOff val="0"/>
            <a:satOff val="0"/>
            <a:lumOff val="0"/>
            <a:alphaOff val="0"/>
          </a:schemeClr>
        </a:solidFill>
        <a:ln w="25400" cap="flat" cmpd="sng" algn="ctr">
          <a:solidFill>
            <a:srgbClr val="FFCC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b="1" u="sng" kern="1200" dirty="0" smtClean="0"/>
            <a:t>2016</a:t>
          </a:r>
          <a:r>
            <a:rPr lang="es-MX" sz="1500" b="1" kern="1200" dirty="0" smtClean="0"/>
            <a:t>  </a:t>
          </a:r>
          <a:r>
            <a:rPr lang="es-MX" sz="1500" kern="1200" dirty="0" smtClean="0"/>
            <a:t> Referéndum para modificar constitución y permitir a Evo reelegirse por cuarta vez. Ganó el “no” con 51.3% de votos.</a:t>
          </a:r>
          <a:endParaRPr lang="es-MX" sz="1500" kern="1200" dirty="0"/>
        </a:p>
      </dsp:txBody>
      <dsp:txXfrm>
        <a:off x="716247" y="3470604"/>
        <a:ext cx="2437449" cy="1382915"/>
      </dsp:txXfrm>
    </dsp:sp>
    <dsp:sp modelId="{B0B5E424-1A10-4B2A-AEF2-14B4DBD8F530}">
      <dsp:nvSpPr>
        <dsp:cNvPr id="0" name=""/>
        <dsp:cNvSpPr/>
      </dsp:nvSpPr>
      <dsp:spPr>
        <a:xfrm>
          <a:off x="3074645" y="1094518"/>
          <a:ext cx="525755" cy="993716"/>
        </a:xfrm>
        <a:prstGeom prst="downArrow">
          <a:avLst>
            <a:gd name="adj1" fmla="val 55000"/>
            <a:gd name="adj2" fmla="val 45000"/>
          </a:avLst>
        </a:prstGeom>
        <a:solidFill>
          <a:srgbClr val="FFCC99">
            <a:alpha val="90000"/>
          </a:srgbClr>
        </a:solidFill>
        <a:ln w="25400" cap="flat" cmpd="sng" algn="ctr">
          <a:solidFill>
            <a:srgbClr val="FF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192940" y="1094518"/>
        <a:ext cx="289165" cy="863592"/>
      </dsp:txXfrm>
    </dsp:sp>
    <dsp:sp modelId="{45D2F0B7-6FB3-4C25-BF87-84EA25940F1B}">
      <dsp:nvSpPr>
        <dsp:cNvPr id="0" name=""/>
        <dsp:cNvSpPr/>
      </dsp:nvSpPr>
      <dsp:spPr>
        <a:xfrm>
          <a:off x="3384378" y="2817961"/>
          <a:ext cx="579512" cy="954826"/>
        </a:xfrm>
        <a:prstGeom prst="downArrow">
          <a:avLst>
            <a:gd name="adj1" fmla="val 55000"/>
            <a:gd name="adj2" fmla="val 45000"/>
          </a:avLst>
        </a:prstGeom>
        <a:solidFill>
          <a:srgbClr val="FFCC99">
            <a:alpha val="90000"/>
          </a:srgbClr>
        </a:solidFill>
        <a:ln w="25400" cap="flat" cmpd="sng" algn="ctr">
          <a:solidFill>
            <a:srgbClr val="FF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514768" y="2817961"/>
        <a:ext cx="318732" cy="81139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491113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105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446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446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446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446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latin typeface="Arial" charset="0"/>
            </a:endParaRPr>
          </a:p>
        </p:txBody>
      </p:sp>
      <p:sp>
        <p:nvSpPr>
          <p:cNvPr id="1054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C1852D-AB42-44EE-A005-CCA534CA9007}" type="slidenum">
              <a:rPr lang="es-ES" altLang="es-MX" smtClean="0">
                <a:latin typeface="Arial" charset="0"/>
              </a:rPr>
              <a:pPr eaLnBrk="1" hangingPunct="1">
                <a:spcBef>
                  <a:spcPct val="0"/>
                </a:spcBef>
              </a:pPr>
              <a:t>68</a:t>
            </a:fld>
            <a:endParaRPr lang="es-ES" altLang="es-MX" smtClean="0">
              <a:latin typeface="Arial" charset="0"/>
            </a:endParaRPr>
          </a:p>
        </p:txBody>
      </p:sp>
    </p:spTree>
    <p:extLst>
      <p:ext uri="{BB962C8B-B14F-4D97-AF65-F5344CB8AC3E}">
        <p14:creationId xmlns:p14="http://schemas.microsoft.com/office/powerpoint/2010/main" val="199413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10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10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44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628800"/>
            <a:ext cx="7772400" cy="1470024"/>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1371600" y="3384575"/>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759841"/>
            <a:ext cx="8229600" cy="79695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body" idx="1"/>
          </p:nvPr>
        </p:nvSpPr>
        <p:spPr>
          <a:xfrm rot="5400000">
            <a:off x="2519771" y="-361763"/>
            <a:ext cx="4104456"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41"/>
        <p:cNvGrpSpPr/>
        <p:nvPr/>
      </p:nvGrpSpPr>
      <p:grpSpPr>
        <a:xfrm>
          <a:off x="0" y="0"/>
          <a:ext cx="0" cy="0"/>
          <a:chOff x="0" y="0"/>
          <a:chExt cx="0" cy="0"/>
        </a:xfrm>
      </p:grpSpPr>
      <p:sp>
        <p:nvSpPr>
          <p:cNvPr id="42" name="Shape 42"/>
          <p:cNvSpPr txBox="1">
            <a:spLocks noGrp="1"/>
          </p:cNvSpPr>
          <p:nvPr>
            <p:ph type="title"/>
          </p:nvPr>
        </p:nvSpPr>
        <p:spPr>
          <a:xfrm rot="5400000">
            <a:off x="5137820" y="2256283"/>
            <a:ext cx="5040559" cy="20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body" idx="1"/>
          </p:nvPr>
        </p:nvSpPr>
        <p:spPr>
          <a:xfrm rot="5400000">
            <a:off x="946820" y="275084"/>
            <a:ext cx="5040559"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67543" y="773831"/>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67543" y="1916832"/>
            <a:ext cx="8229600" cy="4381947"/>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629816"/>
            <a:ext cx="8229600" cy="926975"/>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634677"/>
            <a:ext cx="8229600" cy="850106"/>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853133"/>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body" idx="2"/>
          </p:nvPr>
        </p:nvSpPr>
        <p:spPr>
          <a:xfrm>
            <a:off x="457200" y="2502048"/>
            <a:ext cx="4040187" cy="359124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3"/>
          </p:nvPr>
        </p:nvSpPr>
        <p:spPr>
          <a:xfrm>
            <a:off x="4645025" y="1853133"/>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4"/>
          </p:nvPr>
        </p:nvSpPr>
        <p:spPr>
          <a:xfrm>
            <a:off x="4645025" y="2502048"/>
            <a:ext cx="4041774" cy="359124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917848"/>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754781"/>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1"/>
          </p:nvPr>
        </p:nvSpPr>
        <p:spPr>
          <a:xfrm>
            <a:off x="3575050" y="744239"/>
            <a:ext cx="5111750" cy="4989017"/>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467543" y="1988840"/>
            <a:ext cx="3008313" cy="3744415"/>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6" name="Shape 36"/>
          <p:cNvSpPr>
            <a:spLocks noGrp="1"/>
          </p:cNvSpPr>
          <p:nvPr>
            <p:ph type="pic" idx="2"/>
          </p:nvPr>
        </p:nvSpPr>
        <p:spPr>
          <a:xfrm>
            <a:off x="1792288" y="756791"/>
            <a:ext cx="5486399" cy="389634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FONDO.ai"/>
          <p:cNvPicPr preferRelativeResize="0"/>
          <p:nvPr/>
        </p:nvPicPr>
        <p:blipFill rotWithShape="1">
          <a:blip r:embed="rId13">
            <a:alphaModFix/>
          </a:blip>
          <a:srcRect/>
          <a:stretch/>
        </p:blipFill>
        <p:spPr>
          <a:xfrm>
            <a:off x="0" y="0"/>
            <a:ext cx="9144000" cy="7100888"/>
          </a:xfrm>
          <a:prstGeom prst="rect">
            <a:avLst/>
          </a:prstGeom>
          <a:noFill/>
          <a:ln>
            <a:noFill/>
          </a:ln>
        </p:spPr>
      </p:pic>
      <p:pic>
        <p:nvPicPr>
          <p:cNvPr id="7" name="Shape 7" descr="LOGO TEPJF_OK2011.wmf"/>
          <p:cNvPicPr preferRelativeResize="0"/>
          <p:nvPr/>
        </p:nvPicPr>
        <p:blipFill rotWithShape="1">
          <a:blip r:embed="rId14">
            <a:alphaModFix/>
          </a:blip>
          <a:srcRect/>
          <a:stretch/>
        </p:blipFill>
        <p:spPr>
          <a:xfrm>
            <a:off x="8027988" y="5756275"/>
            <a:ext cx="865187" cy="9858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7.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1.xml"/><Relationship Id="rId7" Type="http://schemas.openxmlformats.org/officeDocument/2006/relationships/image" Target="../media/image2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hyperlink" Target="http://www2.scjn.gob.mx/ConsultaTematica/PaginasPub/DetallePub.aspx?AsuntoID=168497" TargetMode="Externa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hyperlink" Target="http://www2.scjn.gob.mx/ConsultaTematica/PaginasPub/DetallePub.aspx?AsuntoID=187146" TargetMode="Externa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hyperlink" Target="http://www2.scjn.gob.mx/ConsultaTematica/PaginasPub/DetallePub.aspx?AsuntoID=191506" TargetMode="Externa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594391" y="2276872"/>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Reelección</a:t>
            </a:r>
            <a:endParaRPr lang="en-US" sz="5000" b="1" i="0" u="none" strike="noStrike" cap="none" dirty="0" smtClean="0">
              <a:solidFill>
                <a:srgbClr val="0E502B"/>
              </a:solidFill>
              <a:latin typeface="Helvetica Neue"/>
              <a:ea typeface="Helvetica Neue"/>
              <a:cs typeface="Helvetica Neue"/>
              <a:sym typeface="Helvetica Neue"/>
            </a:endParaRPr>
          </a:p>
        </p:txBody>
      </p:sp>
      <p:sp>
        <p:nvSpPr>
          <p:cNvPr id="3" name="CuadroTexto 2"/>
          <p:cNvSpPr txBox="1">
            <a:spLocks noChangeArrowheads="1"/>
          </p:cNvSpPr>
          <p:nvPr/>
        </p:nvSpPr>
        <p:spPr bwMode="auto">
          <a:xfrm>
            <a:off x="1763712" y="3662437"/>
            <a:ext cx="5362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sz="2400" b="1" dirty="0" smtClean="0"/>
              <a:t>Villahermosa, Tabasco</a:t>
            </a:r>
          </a:p>
          <a:p>
            <a:pPr algn="ctr" eaLnBrk="1" hangingPunct="1"/>
            <a:r>
              <a:rPr lang="es-MX" altLang="es-MX" sz="2400" b="1" dirty="0" smtClean="0"/>
              <a:t>11 de noviembre de 2017</a:t>
            </a:r>
            <a:endParaRPr lang="es-MX" altLang="es-MX" sz="2400" b="1" dirty="0"/>
          </a:p>
        </p:txBody>
      </p:sp>
      <p:sp>
        <p:nvSpPr>
          <p:cNvPr id="4" name="CuadroTexto 1"/>
          <p:cNvSpPr txBox="1">
            <a:spLocks noChangeArrowheads="1"/>
          </p:cNvSpPr>
          <p:nvPr/>
        </p:nvSpPr>
        <p:spPr bwMode="auto">
          <a:xfrm>
            <a:off x="611188" y="5229225"/>
            <a:ext cx="5544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1800" dirty="0"/>
              <a:t>Mtro. Rafael Caballero Alvarez</a:t>
            </a:r>
          </a:p>
          <a:p>
            <a:pPr eaLnBrk="1" hangingPunct="1"/>
            <a:r>
              <a:rPr lang="es-MX" altLang="es-MX" sz="1800" dirty="0"/>
              <a:t>Profesor-investigador</a:t>
            </a:r>
          </a:p>
          <a:p>
            <a:pPr eaLnBrk="1" hangingPunct="1"/>
            <a:r>
              <a:rPr lang="es-MX" altLang="es-MX" sz="1800" b="1" dirty="0"/>
              <a:t>Centro de Capacitación Judicial Electoral</a:t>
            </a:r>
            <a:endParaRPr lang="es-MX" altLang="es-MX"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67543" y="701824"/>
            <a:ext cx="8229600" cy="1143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3500" b="1" i="0" u="none" strike="noStrike" cap="none" dirty="0" err="1" smtClean="0">
                <a:solidFill>
                  <a:srgbClr val="0E502B"/>
                </a:solidFill>
                <a:latin typeface="Helvetica Neue"/>
                <a:ea typeface="Helvetica Neue"/>
                <a:cs typeface="Helvetica Neue"/>
                <a:sym typeface="Helvetica Neue"/>
              </a:rPr>
              <a:t>Poder</a:t>
            </a:r>
            <a:r>
              <a:rPr lang="en-US" sz="3500" b="1" i="0" u="none" strike="noStrike" cap="none" dirty="0" smtClean="0">
                <a:solidFill>
                  <a:srgbClr val="0E502B"/>
                </a:solidFill>
                <a:latin typeface="Helvetica Neue"/>
                <a:ea typeface="Helvetica Neue"/>
                <a:cs typeface="Helvetica Neue"/>
                <a:sym typeface="Helvetica Neue"/>
              </a:rPr>
              <a:t> </a:t>
            </a:r>
            <a:r>
              <a:rPr lang="en-US" sz="3500" b="1" i="0" u="none" strike="noStrike" cap="none" dirty="0" err="1" smtClean="0">
                <a:solidFill>
                  <a:srgbClr val="0E502B"/>
                </a:solidFill>
                <a:latin typeface="Helvetica Neue"/>
                <a:ea typeface="Helvetica Neue"/>
                <a:cs typeface="Helvetica Neue"/>
                <a:sym typeface="Helvetica Neue"/>
              </a:rPr>
              <a:t>Legislativo</a:t>
            </a:r>
            <a:endParaRPr lang="en-US" sz="3500" b="1" i="0" u="none" strike="noStrike" cap="none" dirty="0">
              <a:solidFill>
                <a:srgbClr val="0E502B"/>
              </a:solidFill>
              <a:latin typeface="Helvetica Neue"/>
              <a:ea typeface="Helvetica Neue"/>
              <a:cs typeface="Helvetica Neue"/>
              <a:sym typeface="Helvetica Neue"/>
            </a:endParaRPr>
          </a:p>
        </p:txBody>
      </p:sp>
      <p:graphicFrame>
        <p:nvGraphicFramePr>
          <p:cNvPr id="2" name="1 Diagrama"/>
          <p:cNvGraphicFramePr/>
          <p:nvPr>
            <p:extLst>
              <p:ext uri="{D42A27DB-BD31-4B8C-83A1-F6EECF244321}">
                <p14:modId xmlns:p14="http://schemas.microsoft.com/office/powerpoint/2010/main" val="3325734633"/>
              </p:ext>
            </p:extLst>
          </p:nvPr>
        </p:nvGraphicFramePr>
        <p:xfrm>
          <a:off x="323528" y="1412776"/>
          <a:ext cx="871296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528925" y="1628800"/>
            <a:ext cx="5112568" cy="553998"/>
          </a:xfrm>
          <a:prstGeom prst="rect">
            <a:avLst/>
          </a:prstGeom>
          <a:noFill/>
        </p:spPr>
        <p:txBody>
          <a:bodyPr wrap="square" rtlCol="0">
            <a:spAutoFit/>
          </a:bodyPr>
          <a:lstStyle/>
          <a:p>
            <a:pPr algn="ctr"/>
            <a:r>
              <a:rPr lang="es-MX" sz="3000" b="1" dirty="0" smtClean="0"/>
              <a:t>Argumentos en contra:</a:t>
            </a:r>
            <a:endParaRPr lang="es-MX" sz="3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dirty="0" smtClean="0">
                <a:solidFill>
                  <a:srgbClr val="0E502B"/>
                </a:solidFill>
                <a:latin typeface="Helvetica Neue"/>
                <a:ea typeface="Helvetica Neue"/>
                <a:cs typeface="Helvetica Neue"/>
                <a:sym typeface="Helvetica Neue"/>
              </a:rPr>
              <a:t>La </a:t>
            </a:r>
            <a:r>
              <a:rPr lang="en-US" sz="5000" b="1" dirty="0" err="1" smtClean="0">
                <a:solidFill>
                  <a:srgbClr val="0E502B"/>
                </a:solidFill>
                <a:latin typeface="Helvetica Neue"/>
                <a:ea typeface="Helvetica Neue"/>
                <a:cs typeface="Helvetica Neue"/>
                <a:sym typeface="Helvetica Neue"/>
              </a:rPr>
              <a:t>r</a:t>
            </a:r>
            <a:r>
              <a:rPr lang="en-US" sz="5000" b="1" i="0" u="none" strike="noStrike" cap="none" dirty="0" err="1" smtClean="0">
                <a:solidFill>
                  <a:srgbClr val="0E502B"/>
                </a:solidFill>
                <a:latin typeface="Helvetica Neue"/>
                <a:ea typeface="Helvetica Neue"/>
                <a:cs typeface="Helvetica Neue"/>
                <a:sym typeface="Helvetica Neue"/>
              </a:rPr>
              <a:t>eelección</a:t>
            </a:r>
            <a:r>
              <a:rPr lang="en-US" sz="5000" b="1" i="0" u="none" strike="noStrike" cap="none" dirty="0" smtClean="0">
                <a:solidFill>
                  <a:srgbClr val="0E502B"/>
                </a:solidFill>
                <a:latin typeface="Helvetica Neue"/>
                <a:ea typeface="Helvetica Neue"/>
                <a:cs typeface="Helvetica Neue"/>
                <a:sym typeface="Helvetica Neue"/>
              </a:rPr>
              <a:t> en </a:t>
            </a:r>
            <a:r>
              <a:rPr lang="en-US" sz="5000" b="1" i="0" u="none" strike="noStrike" cap="none" dirty="0" err="1" smtClean="0">
                <a:solidFill>
                  <a:srgbClr val="0E502B"/>
                </a:solidFill>
                <a:latin typeface="Helvetica Neue"/>
                <a:ea typeface="Helvetica Neue"/>
                <a:cs typeface="Helvetica Neue"/>
                <a:sym typeface="Helvetica Neue"/>
              </a:rPr>
              <a:t>América</a:t>
            </a:r>
            <a:endParaRPr lang="en-US" sz="5000" b="1" i="0" u="none" strike="noStrike" cap="none" dirty="0" smtClean="0">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77462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body"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itchFamily="34" charset="0"/>
                <a:cs typeface="Arial" pitchFamily="34" charset="0"/>
              </a:rPr>
              <a:t/>
            </a:r>
            <a:br>
              <a:rPr kumimoji="0" lang="es-MX" altLang="es-MX" sz="1800" b="0" i="0" u="none" strike="noStrike" cap="none" normalizeH="0" baseline="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31794794"/>
              </p:ext>
            </p:extLst>
          </p:nvPr>
        </p:nvGraphicFramePr>
        <p:xfrm>
          <a:off x="971600" y="1693224"/>
          <a:ext cx="7128793" cy="3607984"/>
        </p:xfrm>
        <a:graphic>
          <a:graphicData uri="http://schemas.openxmlformats.org/drawingml/2006/table">
            <a:tbl>
              <a:tblPr/>
              <a:tblGrid>
                <a:gridCol w="129614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26663">
                  <a:extLst>
                    <a:ext uri="{9D8B030D-6E8A-4147-A177-3AD203B41FA5}">
                      <a16:colId xmlns:a16="http://schemas.microsoft.com/office/drawing/2014/main" val="20002"/>
                    </a:ext>
                  </a:extLst>
                </a:gridCol>
                <a:gridCol w="1396909">
                  <a:extLst>
                    <a:ext uri="{9D8B030D-6E8A-4147-A177-3AD203B41FA5}">
                      <a16:colId xmlns:a16="http://schemas.microsoft.com/office/drawing/2014/main" val="20003"/>
                    </a:ext>
                  </a:extLst>
                </a:gridCol>
                <a:gridCol w="1396909">
                  <a:extLst>
                    <a:ext uri="{9D8B030D-6E8A-4147-A177-3AD203B41FA5}">
                      <a16:colId xmlns:a16="http://schemas.microsoft.com/office/drawing/2014/main" val="20004"/>
                    </a:ext>
                  </a:extLst>
                </a:gridCol>
              </a:tblGrid>
              <a:tr h="171237">
                <a:tc>
                  <a:txBody>
                    <a:bodyPr/>
                    <a:lstStyle/>
                    <a:p>
                      <a:pPr algn="ctr" rtl="0" fontAlgn="t">
                        <a:spcBef>
                          <a:spcPts val="0"/>
                        </a:spcBef>
                        <a:spcAft>
                          <a:spcPts val="0"/>
                        </a:spcAft>
                      </a:pPr>
                      <a:r>
                        <a:rPr lang="es-MX" sz="1800" b="1" i="0" u="none" strike="noStrike" dirty="0">
                          <a:solidFill>
                            <a:srgbClr val="000000"/>
                          </a:solidFill>
                          <a:effectLst/>
                          <a:latin typeface="+mn-lt"/>
                        </a:rPr>
                        <a:t>Prohibida</a:t>
                      </a:r>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spcBef>
                          <a:spcPts val="0"/>
                        </a:spcBef>
                        <a:spcAft>
                          <a:spcPts val="0"/>
                        </a:spcAft>
                      </a:pPr>
                      <a:r>
                        <a:rPr lang="es-MX" sz="1800" b="1" i="0" u="none" strike="noStrike" dirty="0">
                          <a:solidFill>
                            <a:srgbClr val="000000"/>
                          </a:solidFill>
                          <a:effectLst/>
                          <a:latin typeface="+mn-lt"/>
                        </a:rPr>
                        <a:t>Consecutiva limitada</a:t>
                      </a:r>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spcBef>
                          <a:spcPts val="0"/>
                        </a:spcBef>
                        <a:spcAft>
                          <a:spcPts val="0"/>
                        </a:spcAft>
                      </a:pPr>
                      <a:r>
                        <a:rPr lang="es-MX" sz="1800" b="1" i="0" u="none" strike="noStrike" dirty="0">
                          <a:solidFill>
                            <a:srgbClr val="000000"/>
                          </a:solidFill>
                          <a:effectLst/>
                          <a:latin typeface="+mn-lt"/>
                        </a:rPr>
                        <a:t>Diferida</a:t>
                      </a:r>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rtl="0" fontAlgn="t">
                        <a:spcBef>
                          <a:spcPts val="0"/>
                        </a:spcBef>
                        <a:spcAft>
                          <a:spcPts val="0"/>
                        </a:spcAft>
                      </a:pPr>
                      <a:r>
                        <a:rPr lang="es-MX" sz="1800" b="1" i="0" u="none" strike="noStrike" dirty="0">
                          <a:solidFill>
                            <a:srgbClr val="000000"/>
                          </a:solidFill>
                          <a:effectLst/>
                          <a:latin typeface="+mn-lt"/>
                        </a:rPr>
                        <a:t>Indefinida</a:t>
                      </a:r>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extLst>
                  <a:ext uri="{0D108BD9-81ED-4DB2-BD59-A6C34878D82A}">
                    <a16:rowId xmlns:a16="http://schemas.microsoft.com/office/drawing/2014/main" val="10001"/>
                  </a:ext>
                </a:extLst>
              </a:tr>
              <a:tr h="321807">
                <a:tc>
                  <a:txBody>
                    <a:bodyPr/>
                    <a:lstStyle/>
                    <a:p>
                      <a:pPr algn="ctr" fontAlgn="t"/>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800" b="0" i="0" u="none" strike="noStrike" dirty="0">
                          <a:solidFill>
                            <a:srgbClr val="000000"/>
                          </a:solidFill>
                          <a:effectLst/>
                          <a:latin typeface="+mn-lt"/>
                        </a:rPr>
                        <a:t>Venezuela</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800" b="0" i="0" u="none" strike="noStrike" dirty="0">
                          <a:solidFill>
                            <a:srgbClr val="000000"/>
                          </a:solidFill>
                          <a:effectLst/>
                          <a:latin typeface="+mn-lt"/>
                        </a:rPr>
                        <a:t>Costa Rica</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800" b="0" i="0" u="none" strike="noStrike" dirty="0">
                          <a:solidFill>
                            <a:srgbClr val="000000"/>
                          </a:solidFill>
                          <a:effectLst/>
                          <a:latin typeface="+mn-lt"/>
                        </a:rPr>
                        <a:t>Argentina</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Paraguay</a:t>
                      </a:r>
                      <a:endParaRPr lang="es-MX" sz="1800" b="0" dirty="0">
                        <a:effectLst/>
                        <a:latin typeface="+mn-lt"/>
                      </a:endParaRPr>
                    </a:p>
                  </a:txBody>
                  <a:tcPr marL="36904" marR="36904" marT="36904" marB="36904"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07">
                <a:tc>
                  <a:txBody>
                    <a:bodyPr/>
                    <a:lstStyle/>
                    <a:p>
                      <a:pPr algn="ctr" fontAlgn="t"/>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800" b="0" i="0" u="none" strike="noStrike" dirty="0">
                          <a:solidFill>
                            <a:srgbClr val="000000"/>
                          </a:solidFill>
                          <a:effectLst/>
                          <a:latin typeface="+mn-lt"/>
                        </a:rPr>
                        <a:t>Brasil </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Chile</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Guatemala</a:t>
                      </a:r>
                      <a:endParaRPr lang="es-MX" sz="1800" b="0" dirty="0">
                        <a:effectLst/>
                        <a:latin typeface="+mn-lt"/>
                      </a:endParaRPr>
                    </a:p>
                  </a:txBody>
                  <a:tcPr marL="36904" marR="36904" marT="36904" marB="36904"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07">
                <a:tc>
                  <a:txBody>
                    <a:bodyPr/>
                    <a:lstStyle/>
                    <a:p>
                      <a:pPr algn="ctr" fontAlgn="t"/>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MX" sz="1800" b="0" dirty="0" smtClean="0">
                          <a:effectLst/>
                          <a:latin typeface="+mn-lt"/>
                        </a:rPr>
                        <a:t>México</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Bolivia</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Uruguay </a:t>
                      </a:r>
                      <a:endParaRPr lang="es-MX" sz="1800" b="0" dirty="0">
                        <a:effectLst/>
                        <a:latin typeface="+mn-lt"/>
                      </a:endParaRPr>
                    </a:p>
                  </a:txBody>
                  <a:tcPr marL="36904" marR="36904" marT="36904" marB="36904"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07">
                <a:tc>
                  <a:txBody>
                    <a:bodyPr/>
                    <a:lstStyle/>
                    <a:p>
                      <a:pPr algn="ctr" fontAlgn="t"/>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Estados Unidos</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Colombia</a:t>
                      </a:r>
                      <a:endParaRPr lang="es-MX" sz="1800" b="0" dirty="0">
                        <a:effectLst/>
                        <a:latin typeface="+mn-lt"/>
                      </a:endParaRPr>
                    </a:p>
                  </a:txBody>
                  <a:tcPr marL="36904" marR="36904" marT="36904" marB="36904"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07">
                <a:tc>
                  <a:txBody>
                    <a:bodyPr/>
                    <a:lstStyle/>
                    <a:p>
                      <a:pPr algn="ctr" fontAlgn="t"/>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El Salvador</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Panamá</a:t>
                      </a:r>
                      <a:endParaRPr lang="es-MX" sz="1800" b="0" dirty="0">
                        <a:effectLst/>
                        <a:latin typeface="+mn-lt"/>
                      </a:endParaRPr>
                    </a:p>
                  </a:txBody>
                  <a:tcPr marL="36904" marR="36904" marT="36904" marB="36904"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07">
                <a:tc>
                  <a:txBody>
                    <a:bodyPr/>
                    <a:lstStyle/>
                    <a:p>
                      <a:pPr algn="ctr" fontAlgn="t"/>
                      <a:r>
                        <a:rPr lang="es-MX" sz="1800" b="1">
                          <a:effectLst/>
                          <a:latin typeface="+mn-lt"/>
                        </a:rPr>
                        <a:t/>
                      </a:r>
                      <a:br>
                        <a:rPr lang="es-MX" sz="1800" b="1">
                          <a:effectLst/>
                          <a:latin typeface="+mn-lt"/>
                        </a:rPr>
                      </a:br>
                      <a:endParaRPr lang="es-MX" sz="1800" b="1">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MX" sz="1800" b="0">
                          <a:effectLst/>
                          <a:latin typeface="+mn-lt"/>
                        </a:rPr>
                        <a:t/>
                      </a:r>
                      <a:br>
                        <a:rPr lang="es-MX" sz="1800" b="0">
                          <a:effectLst/>
                          <a:latin typeface="+mn-lt"/>
                        </a:rPr>
                      </a:br>
                      <a:endParaRPr lang="es-MX" sz="1800" b="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MX" sz="1800" b="0">
                          <a:effectLst/>
                          <a:latin typeface="+mn-lt"/>
                        </a:rPr>
                        <a:t/>
                      </a:r>
                      <a:br>
                        <a:rPr lang="es-MX" sz="1800" b="0">
                          <a:effectLst/>
                          <a:latin typeface="+mn-lt"/>
                        </a:rPr>
                      </a:br>
                      <a:endParaRPr lang="es-MX" sz="1800" b="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República Dominicana</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Perú</a:t>
                      </a:r>
                      <a:endParaRPr lang="es-MX" sz="1800" b="0" dirty="0" smtClean="0">
                        <a:effectLst/>
                        <a:latin typeface="+mn-lt"/>
                      </a:endParaRPr>
                    </a:p>
                    <a:p>
                      <a:pPr algn="ctr" rtl="0" fontAlgn="t">
                        <a:spcBef>
                          <a:spcPts val="0"/>
                        </a:spcBef>
                        <a:spcAft>
                          <a:spcPts val="0"/>
                        </a:spcAft>
                      </a:pPr>
                      <a:endParaRPr lang="es-MX" sz="1800" b="0" dirty="0">
                        <a:effectLst/>
                        <a:latin typeface="+mn-lt"/>
                      </a:endParaRPr>
                    </a:p>
                  </a:txBody>
                  <a:tcPr marL="36904" marR="36904" marT="36904" marB="36904"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807">
                <a:tc>
                  <a:txBody>
                    <a:bodyPr/>
                    <a:lstStyle/>
                    <a:p>
                      <a:pPr algn="ctr" fontAlgn="t"/>
                      <a:endParaRPr lang="es-MX" sz="1800" b="1"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Nicaragua</a:t>
                      </a:r>
                      <a:endParaRPr lang="es-MX" sz="1800" b="0" dirty="0">
                        <a:effectLst/>
                        <a:latin typeface="+mn-lt"/>
                      </a:endParaRPr>
                    </a:p>
                  </a:txBody>
                  <a:tcPr marL="36904" marR="36904" marT="36904" marB="36904"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s-MX" sz="1800" b="0" dirty="0">
                        <a:effectLst/>
                        <a:latin typeface="+mn-lt"/>
                      </a:endParaRPr>
                    </a:p>
                  </a:txBody>
                  <a:tcPr marL="36904" marR="36904" marT="36904" marB="36904"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Rectangle 1"/>
          <p:cNvSpPr>
            <a:spLocks noChangeArrowheads="1"/>
          </p:cNvSpPr>
          <p:nvPr/>
        </p:nvSpPr>
        <p:spPr bwMode="auto">
          <a:xfrm>
            <a:off x="29067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itchFamily="34" charset="0"/>
                <a:cs typeface="Arial" pitchFamily="34" charset="0"/>
              </a:rPr>
              <a:t/>
            </a:r>
            <a:br>
              <a:rPr kumimoji="0" lang="es-MX" altLang="es-MX" sz="1800" b="0" i="0" u="none" strike="noStrike" cap="none" normalizeH="0" baseline="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CuadroTexto"/>
          <p:cNvSpPr txBox="1"/>
          <p:nvPr/>
        </p:nvSpPr>
        <p:spPr>
          <a:xfrm>
            <a:off x="539552" y="5733256"/>
            <a:ext cx="7416824" cy="276999"/>
          </a:xfrm>
          <a:prstGeom prst="rect">
            <a:avLst/>
          </a:prstGeom>
          <a:noFill/>
        </p:spPr>
        <p:txBody>
          <a:bodyPr wrap="square" rtlCol="0">
            <a:spAutoFit/>
          </a:bodyPr>
          <a:lstStyle/>
          <a:p>
            <a:pPr algn="just"/>
            <a:r>
              <a:rPr lang="es-MX" sz="1200" dirty="0" smtClean="0"/>
              <a:t>Instituto Federal Electoral. 2011. </a:t>
            </a:r>
            <a:r>
              <a:rPr lang="es-MX" sz="1200" i="1" dirty="0" smtClean="0"/>
              <a:t>Estudios electorales en perspectiva electoral comparada. </a:t>
            </a:r>
            <a:r>
              <a:rPr lang="es-MX" sz="1200" dirty="0" smtClean="0"/>
              <a:t>México: IFE. </a:t>
            </a:r>
            <a:endParaRPr lang="es-MX" sz="1200" dirty="0"/>
          </a:p>
        </p:txBody>
      </p:sp>
      <p:sp>
        <p:nvSpPr>
          <p:cNvPr id="8" name="1 Título"/>
          <p:cNvSpPr>
            <a:spLocks noGrp="1"/>
          </p:cNvSpPr>
          <p:nvPr>
            <p:ph type="title"/>
          </p:nvPr>
        </p:nvSpPr>
        <p:spPr>
          <a:xfrm>
            <a:off x="806896" y="629815"/>
            <a:ext cx="8229600" cy="638945"/>
          </a:xfrm>
        </p:spPr>
        <p:txBody>
          <a:bodyPr/>
          <a:lstStyle/>
          <a:p>
            <a:pPr algn="r"/>
            <a:r>
              <a:rPr lang="en-US" sz="3500" b="1" dirty="0" err="1" smtClean="0">
                <a:solidFill>
                  <a:srgbClr val="0E502B"/>
                </a:solidFill>
                <a:latin typeface="Helvetica Neue"/>
                <a:ea typeface="Helvetica Neue"/>
                <a:cs typeface="Helvetica Neue"/>
                <a:sym typeface="Helvetica Neue"/>
              </a:rPr>
              <a:t>Reelección</a:t>
            </a:r>
            <a:r>
              <a:rPr lang="en-US" sz="3500" b="1" dirty="0" smtClean="0">
                <a:solidFill>
                  <a:srgbClr val="0E502B"/>
                </a:solidFill>
                <a:latin typeface="Helvetica Neue"/>
                <a:ea typeface="Helvetica Neue"/>
                <a:cs typeface="Helvetica Neue"/>
                <a:sym typeface="Helvetica Neue"/>
              </a:rPr>
              <a:t> del </a:t>
            </a:r>
            <a:r>
              <a:rPr lang="en-US" sz="3500" b="1" dirty="0" err="1" smtClean="0">
                <a:solidFill>
                  <a:srgbClr val="0E502B"/>
                </a:solidFill>
                <a:latin typeface="Helvetica Neue"/>
                <a:ea typeface="Helvetica Neue"/>
                <a:cs typeface="Helvetica Neue"/>
                <a:sym typeface="Helvetica Neue"/>
              </a:rPr>
              <a:t>Poder</a:t>
            </a:r>
            <a:r>
              <a:rPr lang="en-US" sz="3500" b="1"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Legislativo</a:t>
            </a:r>
            <a:endParaRPr lang="es-MX" sz="3500" dirty="0"/>
          </a:p>
        </p:txBody>
      </p:sp>
    </p:spTree>
    <p:extLst>
      <p:ext uri="{BB962C8B-B14F-4D97-AF65-F5344CB8AC3E}">
        <p14:creationId xmlns:p14="http://schemas.microsoft.com/office/powerpoint/2010/main" val="190417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63453338"/>
              </p:ext>
            </p:extLst>
          </p:nvPr>
        </p:nvGraphicFramePr>
        <p:xfrm>
          <a:off x="827584" y="1686024"/>
          <a:ext cx="7488832" cy="3759200"/>
        </p:xfrm>
        <a:graphic>
          <a:graphicData uri="http://schemas.openxmlformats.org/drawingml/2006/table">
            <a:tbl>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0">
                <a:tc>
                  <a:txBody>
                    <a:bodyPr/>
                    <a:lstStyle/>
                    <a:p>
                      <a:pPr algn="ctr" rtl="0" fontAlgn="t">
                        <a:spcBef>
                          <a:spcPts val="0"/>
                        </a:spcBef>
                        <a:spcAft>
                          <a:spcPts val="0"/>
                        </a:spcAft>
                      </a:pPr>
                      <a:r>
                        <a:rPr lang="es-MX" sz="1800" b="1" i="0" u="none" strike="noStrike" dirty="0">
                          <a:solidFill>
                            <a:srgbClr val="000000"/>
                          </a:solidFill>
                          <a:effectLst/>
                          <a:latin typeface="+mj-lt"/>
                        </a:rPr>
                        <a:t>Prohibida</a:t>
                      </a:r>
                      <a:endParaRPr lang="es-MX" sz="1800" b="1"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spcBef>
                          <a:spcPts val="0"/>
                        </a:spcBef>
                        <a:spcAft>
                          <a:spcPts val="0"/>
                        </a:spcAft>
                      </a:pPr>
                      <a:r>
                        <a:rPr lang="es-MX" sz="1800" b="1" i="0" u="none" strike="noStrike" dirty="0">
                          <a:solidFill>
                            <a:srgbClr val="000000"/>
                          </a:solidFill>
                          <a:effectLst/>
                          <a:latin typeface="+mj-lt"/>
                        </a:rPr>
                        <a:t>Consecutiva limitada</a:t>
                      </a:r>
                      <a:endParaRPr lang="es-MX" sz="1800" b="1"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spcBef>
                          <a:spcPts val="0"/>
                        </a:spcBef>
                        <a:spcAft>
                          <a:spcPts val="0"/>
                        </a:spcAft>
                      </a:pPr>
                      <a:r>
                        <a:rPr lang="es-MX" sz="1800" b="1" i="0" u="none" strike="noStrike" dirty="0">
                          <a:solidFill>
                            <a:srgbClr val="000000"/>
                          </a:solidFill>
                          <a:effectLst/>
                          <a:latin typeface="+mj-lt"/>
                        </a:rPr>
                        <a:t>Diferida</a:t>
                      </a:r>
                      <a:endParaRPr lang="es-MX" sz="1800" b="1"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spcBef>
                          <a:spcPts val="0"/>
                        </a:spcBef>
                        <a:spcAft>
                          <a:spcPts val="0"/>
                        </a:spcAft>
                      </a:pPr>
                      <a:r>
                        <a:rPr lang="es-MX" sz="1800" b="1" i="0" u="none" strike="noStrike" dirty="0">
                          <a:solidFill>
                            <a:schemeClr val="tx1"/>
                          </a:solidFill>
                          <a:effectLst/>
                          <a:latin typeface="+mj-lt"/>
                        </a:rPr>
                        <a:t>Indefinida</a:t>
                      </a:r>
                      <a:endParaRPr lang="es-MX" sz="1800" b="1" dirty="0">
                        <a:solidFill>
                          <a:schemeClr val="tx1"/>
                        </a:solidFill>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cap="none" dirty="0" smtClean="0">
                          <a:solidFill>
                            <a:srgbClr val="000000"/>
                          </a:solidFill>
                          <a:effectLst/>
                          <a:latin typeface="+mj-lt"/>
                          <a:ea typeface="+mn-ea"/>
                          <a:cs typeface="+mn-cs"/>
                          <a:sym typeface="Arial"/>
                        </a:rPr>
                        <a:t>Colombia</a:t>
                      </a:r>
                      <a:endParaRPr lang="es-MX" sz="1800" b="0" i="0" u="none" strike="noStrike" cap="none" dirty="0">
                        <a:solidFill>
                          <a:srgbClr val="000000"/>
                        </a:solidFill>
                        <a:effectLst/>
                        <a:latin typeface="+mj-lt"/>
                        <a:ea typeface="+mn-ea"/>
                        <a:cs typeface="+mn-cs"/>
                        <a:sym typeface="Ari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rtl="0" fontAlgn="t">
                        <a:spcBef>
                          <a:spcPts val="0"/>
                        </a:spcBef>
                        <a:spcAft>
                          <a:spcPts val="0"/>
                        </a:spcAft>
                      </a:pPr>
                      <a:r>
                        <a:rPr lang="es-MX" sz="1800" b="0" i="0" u="none" strike="noStrike" dirty="0" smtClean="0">
                          <a:solidFill>
                            <a:srgbClr val="000000"/>
                          </a:solidFill>
                          <a:effectLst/>
                          <a:latin typeface="+mj-lt"/>
                        </a:rPr>
                        <a:t>Argentina</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800" b="0" i="0" u="none" strike="noStrike" dirty="0">
                          <a:solidFill>
                            <a:srgbClr val="000000"/>
                          </a:solidFill>
                          <a:effectLst/>
                          <a:latin typeface="+mj-lt"/>
                        </a:rPr>
                        <a:t>Costa Rica</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rtl="0" fontAlgn="t">
                        <a:spcBef>
                          <a:spcPts val="0"/>
                        </a:spcBef>
                        <a:spcAft>
                          <a:spcPts val="0"/>
                        </a:spcAft>
                      </a:pPr>
                      <a:r>
                        <a:rPr lang="es-MX" sz="1800" b="0" i="0" u="none" strike="noStrike" dirty="0" smtClean="0">
                          <a:solidFill>
                            <a:schemeClr val="tx1"/>
                          </a:solidFill>
                          <a:effectLst/>
                          <a:latin typeface="+mj-lt"/>
                        </a:rPr>
                        <a:t>Cuba</a:t>
                      </a:r>
                      <a:endParaRPr lang="es-MX" sz="1800" b="0" dirty="0">
                        <a:solidFill>
                          <a:schemeClr val="tx1"/>
                        </a:solidFill>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j-lt"/>
                        </a:rPr>
                        <a:t>Guatemala</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s-MX" sz="1800" b="0" i="0" u="none" strike="noStrike" dirty="0">
                          <a:solidFill>
                            <a:srgbClr val="000000"/>
                          </a:solidFill>
                          <a:effectLst/>
                          <a:latin typeface="+mj-lt"/>
                        </a:rPr>
                        <a:t>Bolivia</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0"/>
                        </a:spcAft>
                      </a:pPr>
                      <a:r>
                        <a:rPr lang="es-MX" sz="1800" b="0" i="0" u="none" strike="noStrike" dirty="0" smtClean="0">
                          <a:solidFill>
                            <a:srgbClr val="000000"/>
                          </a:solidFill>
                          <a:effectLst/>
                          <a:latin typeface="+mj-lt"/>
                        </a:rPr>
                        <a:t>Chile</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rtl="0" fontAlgn="t">
                        <a:spcBef>
                          <a:spcPts val="0"/>
                        </a:spcBef>
                        <a:spcAft>
                          <a:spcPts val="0"/>
                        </a:spcAft>
                      </a:pPr>
                      <a:r>
                        <a:rPr lang="es-MX" sz="1800" b="0" i="0" u="none" strike="noStrike" dirty="0">
                          <a:solidFill>
                            <a:schemeClr val="tx1"/>
                          </a:solidFill>
                          <a:effectLst/>
                          <a:latin typeface="+mj-lt"/>
                        </a:rPr>
                        <a:t>Nicaragua</a:t>
                      </a:r>
                      <a:endParaRPr lang="es-MX" sz="1800" b="0" dirty="0">
                        <a:solidFill>
                          <a:schemeClr val="tx1"/>
                        </a:solidFill>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algn="ctr" rtl="0" fontAlgn="t">
                        <a:spcBef>
                          <a:spcPts val="0"/>
                        </a:spcBef>
                        <a:spcAft>
                          <a:spcPts val="0"/>
                        </a:spcAft>
                      </a:pPr>
                      <a:r>
                        <a:rPr lang="es-MX" sz="1800" b="0" i="0" u="none" strike="noStrike" dirty="0" smtClean="0">
                          <a:solidFill>
                            <a:srgbClr val="000000"/>
                          </a:solidFill>
                          <a:effectLst/>
                          <a:latin typeface="+mj-lt"/>
                        </a:rPr>
                        <a:t>Honduras</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0"/>
                        </a:spcAft>
                      </a:pPr>
                      <a:r>
                        <a:rPr lang="es-MX" sz="1800" b="0" i="0" u="none" strike="noStrike" dirty="0" smtClean="0">
                          <a:solidFill>
                            <a:srgbClr val="000000"/>
                          </a:solidFill>
                          <a:effectLst/>
                          <a:latin typeface="+mj-lt"/>
                        </a:rPr>
                        <a:t>Brasil</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j-lt"/>
                        </a:rPr>
                        <a:t>República Dominicana</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800" b="0" i="0" u="none" strike="noStrike" dirty="0" smtClean="0">
                          <a:solidFill>
                            <a:schemeClr val="tx1"/>
                          </a:solidFill>
                          <a:effectLst/>
                          <a:latin typeface="+mj-lt"/>
                        </a:rPr>
                        <a:t>Venezuela</a:t>
                      </a:r>
                      <a:endParaRPr lang="es-MX" sz="1800" b="0" dirty="0">
                        <a:solidFill>
                          <a:schemeClr val="tx1"/>
                        </a:solidFill>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9752">
                <a:tc>
                  <a:txBody>
                    <a:bodyPr/>
                    <a:lstStyle/>
                    <a:p>
                      <a:pPr algn="ctr" rtl="0" fontAlgn="t">
                        <a:spcBef>
                          <a:spcPts val="0"/>
                        </a:spcBef>
                        <a:spcAft>
                          <a:spcPts val="0"/>
                        </a:spcAft>
                      </a:pPr>
                      <a:r>
                        <a:rPr lang="es-MX" sz="1800" b="0" i="0" u="none" strike="noStrike" dirty="0" smtClean="0">
                          <a:solidFill>
                            <a:srgbClr val="000000"/>
                          </a:solidFill>
                          <a:effectLst/>
                          <a:latin typeface="+mj-lt"/>
                        </a:rPr>
                        <a:t>México</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800" b="0" i="0" u="none" strike="noStrike" dirty="0">
                          <a:solidFill>
                            <a:srgbClr val="000000"/>
                          </a:solidFill>
                          <a:effectLst/>
                          <a:latin typeface="+mj-lt"/>
                        </a:rPr>
                        <a:t>Ecuador</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0"/>
                        </a:spcAft>
                      </a:pPr>
                      <a:r>
                        <a:rPr lang="es-MX" sz="1800" b="0" i="0" u="none" strike="noStrike" dirty="0" smtClean="0">
                          <a:solidFill>
                            <a:srgbClr val="000000"/>
                          </a:solidFill>
                          <a:effectLst/>
                          <a:latin typeface="+mj-lt"/>
                        </a:rPr>
                        <a:t>Panamá</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chemeClr val="tx1"/>
                          </a:solidFill>
                          <a:effectLst/>
                          <a:latin typeface="+mj-lt"/>
                        </a:rPr>
                        <a:t> </a:t>
                      </a:r>
                      <a:endParaRPr lang="es-MX" sz="1800" b="0" dirty="0" smtClean="0">
                        <a:solidFill>
                          <a:schemeClr val="tx1"/>
                        </a:solidFill>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rtl="0" fontAlgn="t">
                        <a:spcBef>
                          <a:spcPts val="0"/>
                        </a:spcBef>
                        <a:spcAft>
                          <a:spcPts val="0"/>
                        </a:spcAft>
                      </a:pP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j-lt"/>
                        </a:rPr>
                        <a:t>Estados Unidos </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s-MX" sz="1800" b="0" i="0" u="none" strike="noStrike" dirty="0" smtClean="0">
                          <a:solidFill>
                            <a:srgbClr val="000000"/>
                          </a:solidFill>
                          <a:effectLst/>
                          <a:latin typeface="+mj-lt"/>
                        </a:rPr>
                        <a:t> Perú</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93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cap="none" dirty="0" smtClean="0">
                          <a:solidFill>
                            <a:srgbClr val="000000"/>
                          </a:solidFill>
                          <a:effectLst/>
                          <a:latin typeface="+mj-lt"/>
                          <a:ea typeface="+mn-ea"/>
                          <a:cs typeface="+mn-cs"/>
                          <a:sym typeface="Arial"/>
                        </a:rPr>
                        <a:t> </a:t>
                      </a:r>
                      <a:endParaRPr lang="es-MX" sz="1800" b="0" i="0" u="none" strike="noStrike" cap="none" dirty="0">
                        <a:solidFill>
                          <a:srgbClr val="000000"/>
                        </a:solidFill>
                        <a:effectLst/>
                        <a:latin typeface="+mj-lt"/>
                        <a:ea typeface="+mn-ea"/>
                        <a:cs typeface="+mn-cs"/>
                        <a:sym typeface="Ari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MX" sz="1800" b="0" i="0" u="none" strike="noStrike" cap="none" dirty="0" smtClean="0">
                          <a:solidFill>
                            <a:srgbClr val="000000"/>
                          </a:solidFill>
                          <a:effectLst/>
                          <a:latin typeface="+mj-lt"/>
                          <a:ea typeface="+mn-ea"/>
                          <a:cs typeface="+mn-cs"/>
                          <a:sym typeface="Arial"/>
                        </a:rPr>
                        <a:t>Paraguay</a:t>
                      </a:r>
                      <a:endParaRPr lang="es-MX" sz="1800" b="0" i="0" u="none" strike="noStrike" cap="none" dirty="0">
                        <a:solidFill>
                          <a:srgbClr val="000000"/>
                        </a:solidFill>
                        <a:effectLst/>
                        <a:latin typeface="+mj-lt"/>
                        <a:ea typeface="+mn-ea"/>
                        <a:cs typeface="+mn-cs"/>
                        <a:sym typeface="Ari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t">
                        <a:spcBef>
                          <a:spcPts val="0"/>
                        </a:spcBef>
                        <a:spcAft>
                          <a:spcPts val="0"/>
                        </a:spcAft>
                      </a:pPr>
                      <a:r>
                        <a:rPr lang="es-MX" sz="1800" b="0" i="0" u="none" strike="noStrike" dirty="0" smtClean="0">
                          <a:solidFill>
                            <a:srgbClr val="000000"/>
                          </a:solidFill>
                          <a:effectLst/>
                          <a:latin typeface="+mj-lt"/>
                        </a:rPr>
                        <a:t>Uruguay</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s-MX" sz="1800" b="0" dirty="0" smtClean="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fontAlgn="t"/>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800" b="0" i="0" u="none" strike="noStrike" dirty="0" smtClean="0">
                          <a:solidFill>
                            <a:srgbClr val="000000"/>
                          </a:solidFill>
                          <a:effectLst/>
                          <a:latin typeface="+mj-lt"/>
                        </a:rPr>
                        <a:t>El Salvador</a:t>
                      </a:r>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s-MX" sz="1800" b="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2 CuadroTexto"/>
          <p:cNvSpPr txBox="1"/>
          <p:nvPr/>
        </p:nvSpPr>
        <p:spPr>
          <a:xfrm>
            <a:off x="179512" y="5733256"/>
            <a:ext cx="7920880" cy="830997"/>
          </a:xfrm>
          <a:prstGeom prst="rect">
            <a:avLst/>
          </a:prstGeom>
          <a:noFill/>
        </p:spPr>
        <p:txBody>
          <a:bodyPr wrap="square" rtlCol="0">
            <a:spAutoFit/>
          </a:bodyPr>
          <a:lstStyle/>
          <a:p>
            <a:pPr algn="just"/>
            <a:r>
              <a:rPr lang="es-MX" sz="1200" dirty="0" smtClean="0"/>
              <a:t>s.a. 2014. “Reelección es viable en la mayoría de los países de América”</a:t>
            </a:r>
            <a:r>
              <a:rPr lang="es-MX" sz="1200" i="1" dirty="0" smtClean="0"/>
              <a:t>. El Heraldo. </a:t>
            </a:r>
            <a:r>
              <a:rPr lang="es-MX" sz="1200" dirty="0" smtClean="0"/>
              <a:t>9 de diciembre, sección País. &amp; s.a. 2015. “La </a:t>
            </a:r>
            <a:r>
              <a:rPr lang="es-MX" sz="1200" dirty="0"/>
              <a:t>reelección presidencial en América Latina: 14 de 18 países la </a:t>
            </a:r>
            <a:r>
              <a:rPr lang="es-MX" sz="1200" dirty="0" smtClean="0"/>
              <a:t>contemplan”. </a:t>
            </a:r>
            <a:r>
              <a:rPr lang="es-MX" sz="1200" i="1" dirty="0" smtClean="0"/>
              <a:t>Página siete. </a:t>
            </a:r>
            <a:r>
              <a:rPr lang="es-MX" sz="1200" dirty="0" smtClean="0"/>
              <a:t>2 de septiembre, sección Nacional. </a:t>
            </a:r>
            <a:endParaRPr lang="es-MX" sz="1200" dirty="0"/>
          </a:p>
          <a:p>
            <a:pPr algn="just"/>
            <a:endParaRPr lang="es-MX" sz="1200" dirty="0"/>
          </a:p>
        </p:txBody>
      </p:sp>
      <p:sp>
        <p:nvSpPr>
          <p:cNvPr id="8" name="1 Título"/>
          <p:cNvSpPr>
            <a:spLocks noGrp="1"/>
          </p:cNvSpPr>
          <p:nvPr>
            <p:ph type="title"/>
          </p:nvPr>
        </p:nvSpPr>
        <p:spPr>
          <a:xfrm>
            <a:off x="806896" y="629815"/>
            <a:ext cx="8229600" cy="638945"/>
          </a:xfrm>
        </p:spPr>
        <p:txBody>
          <a:bodyPr/>
          <a:lstStyle/>
          <a:p>
            <a:pPr algn="r"/>
            <a:r>
              <a:rPr lang="en-US" sz="3500" b="1" dirty="0" err="1" smtClean="0">
                <a:solidFill>
                  <a:srgbClr val="0E502B"/>
                </a:solidFill>
                <a:latin typeface="Helvetica Neue"/>
                <a:ea typeface="Helvetica Neue"/>
                <a:cs typeface="Helvetica Neue"/>
                <a:sym typeface="Helvetica Neue"/>
              </a:rPr>
              <a:t>Reelección</a:t>
            </a:r>
            <a:r>
              <a:rPr lang="en-US" sz="3500" b="1" dirty="0" smtClean="0">
                <a:solidFill>
                  <a:srgbClr val="0E502B"/>
                </a:solidFill>
                <a:latin typeface="Helvetica Neue"/>
                <a:ea typeface="Helvetica Neue"/>
                <a:cs typeface="Helvetica Neue"/>
                <a:sym typeface="Helvetica Neue"/>
              </a:rPr>
              <a:t> del </a:t>
            </a:r>
            <a:r>
              <a:rPr lang="en-US" sz="3500" b="1" dirty="0" err="1" smtClean="0">
                <a:solidFill>
                  <a:srgbClr val="0E502B"/>
                </a:solidFill>
                <a:latin typeface="Helvetica Neue"/>
                <a:ea typeface="Helvetica Neue"/>
                <a:cs typeface="Helvetica Neue"/>
                <a:sym typeface="Helvetica Neue"/>
              </a:rPr>
              <a:t>Poder</a:t>
            </a:r>
            <a:r>
              <a:rPr lang="en-US" sz="3500" b="1"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Ejecutivo</a:t>
            </a:r>
            <a:endParaRPr lang="es-MX" sz="3500" dirty="0"/>
          </a:p>
        </p:txBody>
      </p:sp>
    </p:spTree>
    <p:extLst>
      <p:ext uri="{BB962C8B-B14F-4D97-AF65-F5344CB8AC3E}">
        <p14:creationId xmlns:p14="http://schemas.microsoft.com/office/powerpoint/2010/main" val="720751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3" y="980728"/>
            <a:ext cx="8229600" cy="5318051"/>
          </a:xfrm>
        </p:spPr>
        <p:txBody>
          <a:bodyPr/>
          <a:lstStyle/>
          <a:p>
            <a:pPr marL="203200" indent="0">
              <a:buNone/>
            </a:pPr>
            <a:endParaRPr lang="es-MX" sz="2400" dirty="0"/>
          </a:p>
          <a:p>
            <a:pPr marL="203200" indent="0">
              <a:buNone/>
            </a:pPr>
            <a:endParaRPr lang="es-MX" sz="2400" dirty="0" smtClean="0"/>
          </a:p>
          <a:p>
            <a:pPr marL="203200" indent="0">
              <a:buNone/>
            </a:pPr>
            <a:endParaRPr lang="es-MX" sz="2400" dirty="0"/>
          </a:p>
        </p:txBody>
      </p:sp>
      <p:sp>
        <p:nvSpPr>
          <p:cNvPr id="5" name="4 Rectángulo"/>
          <p:cNvSpPr/>
          <p:nvPr/>
        </p:nvSpPr>
        <p:spPr>
          <a:xfrm>
            <a:off x="2313273" y="4360228"/>
            <a:ext cx="2403283" cy="1949092"/>
          </a:xfrm>
          <a:prstGeom prst="rect">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Presidente en funciones, Juan Orlando Hernández, ganó las primarias de marzo de 2017 por su partido.  Se presentará como candidato presidencial en las elecciones del 26 de noviembre.</a:t>
            </a:r>
          </a:p>
        </p:txBody>
      </p:sp>
      <p:graphicFrame>
        <p:nvGraphicFramePr>
          <p:cNvPr id="6" name="5 Diagrama"/>
          <p:cNvGraphicFramePr/>
          <p:nvPr>
            <p:extLst>
              <p:ext uri="{D42A27DB-BD31-4B8C-83A1-F6EECF244321}">
                <p14:modId xmlns:p14="http://schemas.microsoft.com/office/powerpoint/2010/main" val="4286887832"/>
              </p:ext>
            </p:extLst>
          </p:nvPr>
        </p:nvGraphicFramePr>
        <p:xfrm>
          <a:off x="683570" y="2250953"/>
          <a:ext cx="8013574" cy="272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2" y="4382771"/>
            <a:ext cx="1411761" cy="185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324569082"/>
              </p:ext>
            </p:extLst>
          </p:nvPr>
        </p:nvGraphicFramePr>
        <p:xfrm>
          <a:off x="-108520" y="466266"/>
          <a:ext cx="10801200" cy="28398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1 Título"/>
          <p:cNvSpPr>
            <a:spLocks noGrp="1"/>
          </p:cNvSpPr>
          <p:nvPr>
            <p:ph type="title"/>
          </p:nvPr>
        </p:nvSpPr>
        <p:spPr>
          <a:xfrm>
            <a:off x="806896" y="557807"/>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Honduras</a:t>
            </a:r>
            <a:endParaRPr lang="es-MX" sz="3500" dirty="0"/>
          </a:p>
        </p:txBody>
      </p:sp>
      <p:pic>
        <p:nvPicPr>
          <p:cNvPr id="1026" name="Picture 2" descr="https://www.telesurtv.net/export/sites/telesur/img/multimedia/2017/11/07/marcha_contra_joh.jpg_82543484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1696" y="4221088"/>
            <a:ext cx="336037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037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66580981"/>
              </p:ext>
            </p:extLst>
          </p:nvPr>
        </p:nvGraphicFramePr>
        <p:xfrm>
          <a:off x="-252536" y="745571"/>
          <a:ext cx="9144000" cy="4013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024498" y="4680726"/>
            <a:ext cx="2736304" cy="954107"/>
          </a:xfrm>
          <a:prstGeom prst="rect">
            <a:avLst/>
          </a:prstGeom>
          <a:noFill/>
          <a:ln w="19050">
            <a:solidFill>
              <a:srgbClr val="FFCC99"/>
            </a:solidFill>
          </a:ln>
        </p:spPr>
        <p:txBody>
          <a:bodyPr wrap="square" rtlCol="0">
            <a:spAutoFit/>
          </a:bodyPr>
          <a:lstStyle/>
          <a:p>
            <a:r>
              <a:rPr lang="es-MX" dirty="0" smtClean="0"/>
              <a:t>Inaplicación del artículo 147: </a:t>
            </a:r>
          </a:p>
          <a:p>
            <a:pPr marL="342900" indent="-342900">
              <a:buAutoNum type="alphaLcParenR"/>
            </a:pPr>
            <a:r>
              <a:rPr lang="es-MX" dirty="0" smtClean="0"/>
              <a:t>Prohibición es discriminatoria</a:t>
            </a:r>
          </a:p>
          <a:p>
            <a:pPr marL="342900" indent="-342900">
              <a:buAutoNum type="alphaLcParenR"/>
            </a:pPr>
            <a:r>
              <a:rPr lang="es-MX" dirty="0" smtClean="0"/>
              <a:t>Contraria a la igualdad</a:t>
            </a:r>
            <a:endParaRPr lang="es-MX" dirty="0"/>
          </a:p>
        </p:txBody>
      </p:sp>
      <p:sp>
        <p:nvSpPr>
          <p:cNvPr id="8" name="7 CuadroTexto"/>
          <p:cNvSpPr txBox="1"/>
          <p:nvPr/>
        </p:nvSpPr>
        <p:spPr>
          <a:xfrm>
            <a:off x="4427984" y="5498566"/>
            <a:ext cx="2736304" cy="523220"/>
          </a:xfrm>
          <a:prstGeom prst="rect">
            <a:avLst/>
          </a:prstGeom>
          <a:noFill/>
          <a:ln w="19050">
            <a:solidFill>
              <a:srgbClr val="FFCC99"/>
            </a:solidFill>
          </a:ln>
        </p:spPr>
        <p:txBody>
          <a:bodyPr wrap="square" rtlCol="0">
            <a:spAutoFit/>
          </a:bodyPr>
          <a:lstStyle/>
          <a:p>
            <a:r>
              <a:rPr lang="es-MX" dirty="0" smtClean="0"/>
              <a:t>Ortega pudo postularse y ganó presidencia en 2011. </a:t>
            </a:r>
            <a:endParaRPr lang="es-MX" dirty="0"/>
          </a:p>
        </p:txBody>
      </p:sp>
      <p:sp>
        <p:nvSpPr>
          <p:cNvPr id="9" name="8 Flecha abajo"/>
          <p:cNvSpPr/>
          <p:nvPr/>
        </p:nvSpPr>
        <p:spPr>
          <a:xfrm>
            <a:off x="2555776" y="2938157"/>
            <a:ext cx="864096" cy="1552824"/>
          </a:xfrm>
          <a:prstGeom prst="down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466789"/>
            <a:ext cx="2737684" cy="168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395536" y="929345"/>
            <a:ext cx="2793712" cy="523220"/>
          </a:xfrm>
          <a:prstGeom prst="rect">
            <a:avLst/>
          </a:prstGeom>
          <a:noFill/>
        </p:spPr>
        <p:txBody>
          <a:bodyPr wrap="square" rtlCol="0">
            <a:spAutoFit/>
          </a:bodyPr>
          <a:lstStyle/>
          <a:p>
            <a:pPr algn="ctr"/>
            <a:r>
              <a:rPr lang="es-MX" b="1" dirty="0" smtClean="0"/>
              <a:t>Revolución sandinista contra Anastasio Somoza</a:t>
            </a:r>
            <a:endParaRPr lang="es-MX" b="1" dirty="0"/>
          </a:p>
        </p:txBody>
      </p:sp>
      <p:sp>
        <p:nvSpPr>
          <p:cNvPr id="13" name="1 Título"/>
          <p:cNvSpPr>
            <a:spLocks noGrp="1"/>
          </p:cNvSpPr>
          <p:nvPr>
            <p:ph type="title"/>
          </p:nvPr>
        </p:nvSpPr>
        <p:spPr>
          <a:xfrm>
            <a:off x="827584" y="620688"/>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Nicaragua</a:t>
            </a:r>
            <a:endParaRPr lang="es-MX" sz="3500" dirty="0"/>
          </a:p>
        </p:txBody>
      </p:sp>
      <p:sp>
        <p:nvSpPr>
          <p:cNvPr id="3" name="Flecha curvada hacia la derecha 2"/>
          <p:cNvSpPr/>
          <p:nvPr/>
        </p:nvSpPr>
        <p:spPr>
          <a:xfrm rot="18584149">
            <a:off x="3265261" y="5820792"/>
            <a:ext cx="644444" cy="846931"/>
          </a:xfrm>
          <a:prstGeom prst="curvedRight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Flecha arriba 3"/>
          <p:cNvSpPr/>
          <p:nvPr/>
        </p:nvSpPr>
        <p:spPr>
          <a:xfrm>
            <a:off x="4427984" y="4680726"/>
            <a:ext cx="1008112" cy="616654"/>
          </a:xfrm>
          <a:prstGeom prst="up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upo 13"/>
          <p:cNvGrpSpPr/>
          <p:nvPr/>
        </p:nvGrpSpPr>
        <p:grpSpPr>
          <a:xfrm>
            <a:off x="6399723" y="4467820"/>
            <a:ext cx="2384139" cy="857858"/>
            <a:chOff x="6552727" y="2046677"/>
            <a:chExt cx="2384139" cy="1966416"/>
          </a:xfrm>
        </p:grpSpPr>
        <p:sp>
          <p:nvSpPr>
            <p:cNvPr id="15" name="Rectángulo redondeado 14"/>
            <p:cNvSpPr/>
            <p:nvPr/>
          </p:nvSpPr>
          <p:spPr>
            <a:xfrm>
              <a:off x="6552727" y="2046677"/>
              <a:ext cx="2384139" cy="1966416"/>
            </a:xfrm>
            <a:prstGeom prst="roundRect">
              <a:avLst>
                <a:gd name="adj" fmla="val 10000"/>
              </a:avLst>
            </a:prstGeom>
            <a:ln>
              <a:solidFill>
                <a:schemeClr val="accent2">
                  <a:lumMod val="40000"/>
                  <a:lumOff val="60000"/>
                </a:schemeClr>
              </a:solidFill>
            </a:ln>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16" name="CuadroTexto 15"/>
            <p:cNvSpPr txBox="1"/>
            <p:nvPr/>
          </p:nvSpPr>
          <p:spPr>
            <a:xfrm>
              <a:off x="6597980" y="2513305"/>
              <a:ext cx="2293633" cy="126042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MX" sz="1100" u="sng" kern="1200" dirty="0" smtClean="0"/>
                <a:t> En 2016 fue reelecto con el 72.44% de votos. Fue su cuarta postulación. </a:t>
              </a:r>
              <a:endParaRPr lang="es-MX" sz="1100" u="sng" kern="1200" dirty="0"/>
            </a:p>
          </p:txBody>
        </p:sp>
      </p:grpSp>
      <p:sp>
        <p:nvSpPr>
          <p:cNvPr id="7" name="Abrir llave 6"/>
          <p:cNvSpPr/>
          <p:nvPr/>
        </p:nvSpPr>
        <p:spPr>
          <a:xfrm flipH="1">
            <a:off x="5652120" y="3427686"/>
            <a:ext cx="648072" cy="10329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Flecha curvada hacia arriba 10"/>
          <p:cNvSpPr/>
          <p:nvPr/>
        </p:nvSpPr>
        <p:spPr>
          <a:xfrm rot="19676433">
            <a:off x="6660232" y="5733081"/>
            <a:ext cx="1419316" cy="740961"/>
          </a:xfrm>
          <a:prstGeom prst="curvedUp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67750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61600186"/>
              </p:ext>
            </p:extLst>
          </p:nvPr>
        </p:nvGraphicFramePr>
        <p:xfrm>
          <a:off x="107504" y="1412776"/>
          <a:ext cx="8784976"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4928" y="3802778"/>
            <a:ext cx="1638126" cy="239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844815" y="1574384"/>
            <a:ext cx="2160240" cy="720080"/>
          </a:xfrm>
          <a:prstGeom prst="roundRect">
            <a:avLst/>
          </a:prstGeom>
          <a:solidFill>
            <a:schemeClr val="bg1"/>
          </a:solidFill>
          <a:ln cmpd="sng">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Chávez es electo en 1999 por primera vez</a:t>
            </a:r>
            <a:endParaRPr lang="es-MX" dirty="0">
              <a:solidFill>
                <a:schemeClr val="tx1"/>
              </a:solidFill>
            </a:endParaRPr>
          </a:p>
        </p:txBody>
      </p:sp>
      <p:sp>
        <p:nvSpPr>
          <p:cNvPr id="9" name="8 Flecha abajo"/>
          <p:cNvSpPr/>
          <p:nvPr/>
        </p:nvSpPr>
        <p:spPr>
          <a:xfrm>
            <a:off x="971600" y="4252530"/>
            <a:ext cx="360040" cy="718575"/>
          </a:xfrm>
          <a:prstGeom prst="downArrow">
            <a:avLst/>
          </a:prstGeom>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366129" y="1672814"/>
            <a:ext cx="2837719" cy="523220"/>
          </a:xfrm>
          <a:prstGeom prst="roundRect">
            <a:avLst/>
          </a:prstGeom>
          <a:solidFill>
            <a:schemeClr val="bg1"/>
          </a:solidFill>
          <a:ln cmpd="sng">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dirty="0"/>
              <a:t>Golpe de Estado fallido de 1992 contra Carlos Andrés Pérez</a:t>
            </a:r>
          </a:p>
        </p:txBody>
      </p:sp>
      <p:sp>
        <p:nvSpPr>
          <p:cNvPr id="10" name="7 Rectángulo"/>
          <p:cNvSpPr/>
          <p:nvPr/>
        </p:nvSpPr>
        <p:spPr>
          <a:xfrm>
            <a:off x="394482" y="5001589"/>
            <a:ext cx="2160240" cy="720080"/>
          </a:xfrm>
          <a:prstGeom prst="roundRect">
            <a:avLst/>
          </a:prstGeom>
          <a:solidFill>
            <a:schemeClr val="bg1"/>
          </a:solidFill>
          <a:ln cmpd="sng">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Producto de la Asamblea Nacional Constituyente</a:t>
            </a:r>
            <a:endParaRPr lang="es-MX" dirty="0">
              <a:solidFill>
                <a:schemeClr val="tx1"/>
              </a:solidFill>
            </a:endParaRPr>
          </a:p>
        </p:txBody>
      </p:sp>
      <p:sp>
        <p:nvSpPr>
          <p:cNvPr id="6" name="CuadroTexto 5"/>
          <p:cNvSpPr txBox="1"/>
          <p:nvPr/>
        </p:nvSpPr>
        <p:spPr>
          <a:xfrm>
            <a:off x="7179809" y="4552118"/>
            <a:ext cx="1719034" cy="1169551"/>
          </a:xfrm>
          <a:prstGeom prst="roundRect">
            <a:avLst/>
          </a:prstGeom>
          <a:solidFill>
            <a:schemeClr val="bg1"/>
          </a:solidFill>
          <a:ln cmpd="sng">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MX" dirty="0"/>
              <a:t>Periodos:</a:t>
            </a:r>
          </a:p>
          <a:p>
            <a:pPr marL="285750" indent="-285750" algn="l">
              <a:buFont typeface="Arial" panose="020B0604020202020204" pitchFamily="34" charset="0"/>
              <a:buChar char="•"/>
            </a:pPr>
            <a:r>
              <a:rPr lang="es-MX" dirty="0"/>
              <a:t>1999-2001</a:t>
            </a:r>
          </a:p>
          <a:p>
            <a:pPr marL="285750" indent="-285750" algn="l">
              <a:buFont typeface="Arial" panose="020B0604020202020204" pitchFamily="34" charset="0"/>
              <a:buChar char="•"/>
            </a:pPr>
            <a:r>
              <a:rPr lang="es-MX" dirty="0"/>
              <a:t>2001-2007</a:t>
            </a:r>
          </a:p>
          <a:p>
            <a:pPr marL="285750" indent="-285750" algn="l">
              <a:buFont typeface="Arial" panose="020B0604020202020204" pitchFamily="34" charset="0"/>
              <a:buChar char="•"/>
            </a:pPr>
            <a:r>
              <a:rPr lang="es-MX" dirty="0"/>
              <a:t>2007-2013</a:t>
            </a:r>
          </a:p>
          <a:p>
            <a:pPr marL="285750" indent="-285750" algn="l">
              <a:buFont typeface="Arial" panose="020B0604020202020204" pitchFamily="34" charset="0"/>
              <a:buChar char="•"/>
            </a:pPr>
            <a:r>
              <a:rPr lang="es-MX" dirty="0"/>
              <a:t>2013-muerte</a:t>
            </a:r>
          </a:p>
        </p:txBody>
      </p:sp>
      <p:sp>
        <p:nvSpPr>
          <p:cNvPr id="12" name="1 Título"/>
          <p:cNvSpPr>
            <a:spLocks noGrp="1"/>
          </p:cNvSpPr>
          <p:nvPr>
            <p:ph type="title"/>
          </p:nvPr>
        </p:nvSpPr>
        <p:spPr>
          <a:xfrm>
            <a:off x="806896" y="557807"/>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Venezuela</a:t>
            </a:r>
            <a:endParaRPr lang="es-MX" sz="3500" dirty="0"/>
          </a:p>
        </p:txBody>
      </p:sp>
    </p:spTree>
    <p:extLst>
      <p:ext uri="{BB962C8B-B14F-4D97-AF65-F5344CB8AC3E}">
        <p14:creationId xmlns:p14="http://schemas.microsoft.com/office/powerpoint/2010/main" val="2182877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07603626"/>
              </p:ext>
            </p:extLst>
          </p:nvPr>
        </p:nvGraphicFramePr>
        <p:xfrm>
          <a:off x="323528" y="1196752"/>
          <a:ext cx="44881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derecha"/>
          <p:cNvSpPr/>
          <p:nvPr/>
        </p:nvSpPr>
        <p:spPr>
          <a:xfrm>
            <a:off x="3995936" y="1745814"/>
            <a:ext cx="1440160" cy="504056"/>
          </a:xfrm>
          <a:prstGeom prst="rightArrow">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5436096" y="1268760"/>
            <a:ext cx="3240360" cy="177069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lgn="just">
              <a:buFont typeface="Arial" panose="020B0604020202020204" pitchFamily="34" charset="0"/>
              <a:buChar char="•"/>
            </a:pPr>
            <a:r>
              <a:rPr lang="es-MX" dirty="0" smtClean="0">
                <a:solidFill>
                  <a:schemeClr val="tx1"/>
                </a:solidFill>
              </a:rPr>
              <a:t>Establece la posibilidad de una reelección de manera continua (art 168).</a:t>
            </a:r>
          </a:p>
          <a:p>
            <a:pPr marL="285750" indent="-285750" algn="just">
              <a:buFont typeface="Arial" panose="020B0604020202020204" pitchFamily="34" charset="0"/>
              <a:buChar char="•"/>
            </a:pPr>
            <a:r>
              <a:rPr lang="es-MX" dirty="0" smtClean="0">
                <a:solidFill>
                  <a:schemeClr val="tx1"/>
                </a:solidFill>
              </a:rPr>
              <a:t>Los mandatos populares anteriores a la vigencia de la constitución serían el primer periodo de gobierno (transitorio).</a:t>
            </a:r>
            <a:endParaRPr lang="es-MX" dirty="0">
              <a:solidFill>
                <a:schemeClr val="tx1"/>
              </a:solidFill>
            </a:endParaRPr>
          </a:p>
        </p:txBody>
      </p:sp>
      <p:sp>
        <p:nvSpPr>
          <p:cNvPr id="8" name="7 Rectángulo redondeado"/>
          <p:cNvSpPr/>
          <p:nvPr/>
        </p:nvSpPr>
        <p:spPr>
          <a:xfrm>
            <a:off x="5580112" y="3257982"/>
            <a:ext cx="3384376" cy="100811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solidFill>
                  <a:schemeClr val="tx1"/>
                </a:solidFill>
              </a:rPr>
              <a:t>Se estableció que el mandato posterior a la constitución de 2009 no era reelección por la fundación de un nuevo Estado Plurinacional. </a:t>
            </a:r>
            <a:endParaRPr lang="es-MX" dirty="0">
              <a:solidFill>
                <a:schemeClr val="tx1"/>
              </a:solidFill>
            </a:endParaRPr>
          </a:p>
        </p:txBody>
      </p:sp>
      <p:sp>
        <p:nvSpPr>
          <p:cNvPr id="9" name="8 Flecha derecha"/>
          <p:cNvSpPr/>
          <p:nvPr/>
        </p:nvSpPr>
        <p:spPr>
          <a:xfrm>
            <a:off x="4283968" y="3573329"/>
            <a:ext cx="1296144" cy="504056"/>
          </a:xfrm>
          <a:prstGeom prst="rightArrow">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8471" y="4484618"/>
            <a:ext cx="1515610" cy="206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Título"/>
          <p:cNvSpPr>
            <a:spLocks noGrp="1"/>
          </p:cNvSpPr>
          <p:nvPr>
            <p:ph type="title"/>
          </p:nvPr>
        </p:nvSpPr>
        <p:spPr>
          <a:xfrm>
            <a:off x="806896" y="557807"/>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Bolivia</a:t>
            </a:r>
            <a:endParaRPr lang="es-MX" sz="3500" dirty="0"/>
          </a:p>
        </p:txBody>
      </p:sp>
    </p:spTree>
    <p:extLst>
      <p:ext uri="{BB962C8B-B14F-4D97-AF65-F5344CB8AC3E}">
        <p14:creationId xmlns:p14="http://schemas.microsoft.com/office/powerpoint/2010/main" val="1251740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16608"/>
            <a:ext cx="1872208" cy="142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950543" y="1617699"/>
            <a:ext cx="3744416" cy="523220"/>
          </a:xfrm>
          <a:prstGeom prst="rect">
            <a:avLst/>
          </a:prstGeom>
          <a:noFill/>
        </p:spPr>
        <p:txBody>
          <a:bodyPr wrap="square" rtlCol="0">
            <a:spAutoFit/>
          </a:bodyPr>
          <a:lstStyle/>
          <a:p>
            <a:r>
              <a:rPr lang="es-MX" dirty="0" smtClean="0"/>
              <a:t>Morales fue elegido en diciembre de 2016 como el candidato a la presidencia en 2019</a:t>
            </a:r>
          </a:p>
        </p:txBody>
      </p:sp>
      <p:sp>
        <p:nvSpPr>
          <p:cNvPr id="7" name="6 Flecha derecha"/>
          <p:cNvSpPr/>
          <p:nvPr/>
        </p:nvSpPr>
        <p:spPr>
          <a:xfrm>
            <a:off x="2837406" y="1708871"/>
            <a:ext cx="1656184" cy="432048"/>
          </a:xfrm>
          <a:prstGeom prst="rightArrow">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8" name="7 Diagrama"/>
          <p:cNvGraphicFramePr/>
          <p:nvPr>
            <p:extLst>
              <p:ext uri="{D42A27DB-BD31-4B8C-83A1-F6EECF244321}">
                <p14:modId xmlns:p14="http://schemas.microsoft.com/office/powerpoint/2010/main" val="994574076"/>
              </p:ext>
            </p:extLst>
          </p:nvPr>
        </p:nvGraphicFramePr>
        <p:xfrm>
          <a:off x="1619672" y="2492896"/>
          <a:ext cx="7416824" cy="3583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p:cNvSpPr txBox="1"/>
          <p:nvPr/>
        </p:nvSpPr>
        <p:spPr>
          <a:xfrm>
            <a:off x="539552" y="5085183"/>
            <a:ext cx="1872208" cy="1169551"/>
          </a:xfrm>
          <a:prstGeom prst="roundRect">
            <a:avLst/>
          </a:prstGeom>
          <a:solidFill>
            <a:schemeClr val="bg1"/>
          </a:solidFill>
          <a:ln cmpd="sng">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MX" sz="1600" dirty="0"/>
              <a:t>Periodos:</a:t>
            </a:r>
          </a:p>
          <a:p>
            <a:pPr marL="285750" indent="-285750" algn="l">
              <a:buFont typeface="Arial" panose="020B0604020202020204" pitchFamily="34" charset="0"/>
              <a:buChar char="•"/>
            </a:pPr>
            <a:r>
              <a:rPr lang="es-MX" sz="1600" dirty="0"/>
              <a:t>2006-2010</a:t>
            </a:r>
          </a:p>
          <a:p>
            <a:pPr marL="285750" indent="-285750" algn="l">
              <a:buFont typeface="Arial" panose="020B0604020202020204" pitchFamily="34" charset="0"/>
              <a:buChar char="•"/>
            </a:pPr>
            <a:r>
              <a:rPr lang="es-MX" sz="1600" dirty="0"/>
              <a:t>2010-2014</a:t>
            </a:r>
          </a:p>
          <a:p>
            <a:pPr marL="285750" indent="-285750" algn="l">
              <a:buFont typeface="Arial" panose="020B0604020202020204" pitchFamily="34" charset="0"/>
              <a:buChar char="•"/>
            </a:pPr>
            <a:r>
              <a:rPr lang="es-MX" sz="1600" dirty="0" smtClean="0"/>
              <a:t>2014-2018</a:t>
            </a:r>
            <a:endParaRPr lang="es-MX" sz="1600" dirty="0"/>
          </a:p>
        </p:txBody>
      </p:sp>
    </p:spTree>
    <p:extLst>
      <p:ext uri="{BB962C8B-B14F-4D97-AF65-F5344CB8AC3E}">
        <p14:creationId xmlns:p14="http://schemas.microsoft.com/office/powerpoint/2010/main" val="2818058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47059079"/>
              </p:ext>
            </p:extLst>
          </p:nvPr>
        </p:nvGraphicFramePr>
        <p:xfrm>
          <a:off x="8727" y="980728"/>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horacio car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222151"/>
            <a:ext cx="1368236" cy="18266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211960" y="4910822"/>
            <a:ext cx="3312368" cy="738664"/>
          </a:xfrm>
          <a:prstGeom prst="rect">
            <a:avLst/>
          </a:prstGeom>
          <a:noFill/>
        </p:spPr>
        <p:txBody>
          <a:bodyPr wrap="square" rtlCol="0">
            <a:spAutoFit/>
          </a:bodyPr>
          <a:lstStyle/>
          <a:p>
            <a:pPr algn="ctr"/>
            <a:r>
              <a:rPr lang="es-MX" dirty="0" smtClean="0"/>
              <a:t>Protesta social en contra de la enmienda en las instalaciones del Congreso  </a:t>
            </a:r>
            <a:endParaRPr lang="es-MX" dirty="0"/>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4413155"/>
            <a:ext cx="3624449" cy="204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lecha abajo"/>
          <p:cNvSpPr/>
          <p:nvPr/>
        </p:nvSpPr>
        <p:spPr>
          <a:xfrm>
            <a:off x="5220072" y="3789040"/>
            <a:ext cx="648072" cy="1121782"/>
          </a:xfrm>
          <a:prstGeom prst="downArrow">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1 Título"/>
          <p:cNvSpPr>
            <a:spLocks noGrp="1"/>
          </p:cNvSpPr>
          <p:nvPr>
            <p:ph type="title"/>
          </p:nvPr>
        </p:nvSpPr>
        <p:spPr>
          <a:xfrm>
            <a:off x="806896" y="557807"/>
            <a:ext cx="8229600" cy="638945"/>
          </a:xfrm>
        </p:spPr>
        <p:txBody>
          <a:bodyPr/>
          <a:lstStyle/>
          <a:p>
            <a:pPr algn="r"/>
            <a:r>
              <a:rPr lang="en-US" sz="3500" b="1" dirty="0" smtClean="0">
                <a:solidFill>
                  <a:srgbClr val="0E502B"/>
                </a:solidFill>
                <a:latin typeface="Helvetica Neue"/>
                <a:ea typeface="Helvetica Neue"/>
                <a:cs typeface="Helvetica Neue"/>
                <a:sym typeface="Helvetica Neue"/>
              </a:rPr>
              <a:t>Paraguay</a:t>
            </a:r>
            <a:endParaRPr lang="es-MX" sz="3500" dirty="0"/>
          </a:p>
        </p:txBody>
      </p:sp>
      <p:sp>
        <p:nvSpPr>
          <p:cNvPr id="3" name="Rectángulo 2"/>
          <p:cNvSpPr/>
          <p:nvPr/>
        </p:nvSpPr>
        <p:spPr>
          <a:xfrm>
            <a:off x="4499992" y="5649486"/>
            <a:ext cx="3541327" cy="738664"/>
          </a:xfrm>
          <a:prstGeom prst="rect">
            <a:avLst/>
          </a:prstGeom>
        </p:spPr>
        <p:txBody>
          <a:bodyPr wrap="square">
            <a:spAutoFit/>
          </a:bodyPr>
          <a:lstStyle/>
          <a:p>
            <a:pPr algn="ctr"/>
            <a:r>
              <a:rPr lang="es-MX" b="1" dirty="0">
                <a:solidFill>
                  <a:srgbClr val="404040"/>
                </a:solidFill>
                <a:latin typeface="Helmet"/>
              </a:rPr>
              <a:t>"No asumiré, por ninguna vía ni forma, la candidatura a la Presidencia del Paraguay por el periodo 2018-2023".</a:t>
            </a:r>
            <a:endParaRPr lang="es-MX" dirty="0"/>
          </a:p>
        </p:txBody>
      </p:sp>
    </p:spTree>
    <p:extLst>
      <p:ext uri="{BB962C8B-B14F-4D97-AF65-F5344CB8AC3E}">
        <p14:creationId xmlns:p14="http://schemas.microsoft.com/office/powerpoint/2010/main" val="319403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3"/>
          <p:cNvSpPr txBox="1">
            <a:spLocks/>
          </p:cNvSpPr>
          <p:nvPr/>
        </p:nvSpPr>
        <p:spPr>
          <a:xfrm>
            <a:off x="619943" y="764704"/>
            <a:ext cx="8229600" cy="11430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buSzPct val="25000"/>
            </a:pPr>
            <a:r>
              <a:rPr lang="en-US" sz="3500" b="1" dirty="0" err="1" smtClean="0">
                <a:solidFill>
                  <a:srgbClr val="0E502B"/>
                </a:solidFill>
              </a:rPr>
              <a:t>Temario</a:t>
            </a:r>
            <a:endParaRPr lang="en-US" sz="3500" b="1" dirty="0">
              <a:solidFill>
                <a:srgbClr val="0E502B"/>
              </a:solidFill>
            </a:endParaRPr>
          </a:p>
        </p:txBody>
      </p:sp>
      <p:sp>
        <p:nvSpPr>
          <p:cNvPr id="5" name="4 CuadroTexto"/>
          <p:cNvSpPr txBox="1"/>
          <p:nvPr/>
        </p:nvSpPr>
        <p:spPr>
          <a:xfrm>
            <a:off x="1117546" y="2057669"/>
            <a:ext cx="7200800" cy="3416320"/>
          </a:xfrm>
          <a:prstGeom prst="rect">
            <a:avLst/>
          </a:prstGeom>
          <a:noFill/>
        </p:spPr>
        <p:txBody>
          <a:bodyPr wrap="square" rtlCol="0">
            <a:spAutoFit/>
          </a:bodyPr>
          <a:lstStyle/>
          <a:p>
            <a:pPr marL="457200" indent="-457200">
              <a:buFont typeface="+mj-lt"/>
              <a:buAutoNum type="arabicPeriod"/>
            </a:pPr>
            <a:r>
              <a:rPr lang="es-MX" sz="2400" dirty="0" smtClean="0"/>
              <a:t>Definición</a:t>
            </a:r>
          </a:p>
          <a:p>
            <a:pPr marL="457200" indent="-457200">
              <a:buFont typeface="+mj-lt"/>
              <a:buAutoNum type="arabicPeriod"/>
            </a:pPr>
            <a:r>
              <a:rPr lang="es-MX" sz="2400" dirty="0" smtClean="0"/>
              <a:t>Características y tipos</a:t>
            </a:r>
          </a:p>
          <a:p>
            <a:pPr marL="457200" indent="-457200">
              <a:buFont typeface="+mj-lt"/>
              <a:buAutoNum type="arabicPeriod"/>
            </a:pPr>
            <a:r>
              <a:rPr lang="es-MX" sz="2400" dirty="0" smtClean="0"/>
              <a:t>La reelección en América Latina</a:t>
            </a:r>
          </a:p>
          <a:p>
            <a:pPr marL="457200" indent="-457200">
              <a:buFont typeface="+mj-lt"/>
              <a:buAutoNum type="arabicPeriod"/>
            </a:pPr>
            <a:r>
              <a:rPr lang="es-MX" sz="2400" dirty="0" smtClean="0"/>
              <a:t>Antecedentes históricos en México</a:t>
            </a:r>
          </a:p>
          <a:p>
            <a:pPr marL="457200" indent="-457200">
              <a:buFont typeface="+mj-lt"/>
              <a:buAutoNum type="arabicPeriod"/>
            </a:pPr>
            <a:r>
              <a:rPr lang="es-MX" sz="2400" dirty="0" smtClean="0"/>
              <a:t>Reforma de 2014</a:t>
            </a:r>
          </a:p>
          <a:p>
            <a:pPr marL="457200" indent="-457200">
              <a:buFont typeface="+mj-lt"/>
              <a:buAutoNum type="arabicPeriod"/>
            </a:pPr>
            <a:r>
              <a:rPr lang="es-MX" sz="2400" dirty="0" smtClean="0"/>
              <a:t>Regulación local</a:t>
            </a:r>
          </a:p>
          <a:p>
            <a:pPr marL="457200" indent="-457200">
              <a:buFont typeface="+mj-lt"/>
              <a:buAutoNum type="arabicPeriod"/>
            </a:pPr>
            <a:r>
              <a:rPr lang="es-MX" sz="2400" dirty="0" smtClean="0"/>
              <a:t>Temas a considerar </a:t>
            </a:r>
          </a:p>
          <a:p>
            <a:pPr marL="457200" indent="-457200">
              <a:buFont typeface="+mj-lt"/>
              <a:buAutoNum type="arabicPeriod"/>
            </a:pPr>
            <a:r>
              <a:rPr lang="es-MX" sz="2400" dirty="0" smtClean="0"/>
              <a:t>Antecedentes judiciales</a:t>
            </a:r>
            <a:endParaRPr lang="es-MX" sz="2400" dirty="0" smtClean="0"/>
          </a:p>
          <a:p>
            <a:pPr marL="342900" indent="-342900">
              <a:buFont typeface="Arial" panose="020B0604020202020204" pitchFamily="34" charset="0"/>
              <a:buChar char="•"/>
            </a:pPr>
            <a:endParaRPr lang="es-MX" sz="2400" dirty="0"/>
          </a:p>
        </p:txBody>
      </p:sp>
    </p:spTree>
    <p:extLst>
      <p:ext uri="{BB962C8B-B14F-4D97-AF65-F5344CB8AC3E}">
        <p14:creationId xmlns:p14="http://schemas.microsoft.com/office/powerpoint/2010/main" val="2822434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Antecedentes</a:t>
            </a:r>
            <a:r>
              <a:rPr lang="en-US" sz="5000" b="1" i="0" u="none" strike="noStrike" cap="none" dirty="0" smtClean="0">
                <a:solidFill>
                  <a:srgbClr val="0E502B"/>
                </a:solidFill>
                <a:latin typeface="Helvetica Neue"/>
                <a:ea typeface="Helvetica Neue"/>
                <a:cs typeface="Helvetica Neue"/>
                <a:sym typeface="Helvetica Neue"/>
              </a:rPr>
              <a:t> </a:t>
            </a:r>
            <a:r>
              <a:rPr lang="en-US" sz="5000" b="1" i="0" u="none" strike="noStrike" cap="none" dirty="0" err="1" smtClean="0">
                <a:solidFill>
                  <a:srgbClr val="0E502B"/>
                </a:solidFill>
                <a:latin typeface="Helvetica Neue"/>
                <a:ea typeface="Helvetica Neue"/>
                <a:cs typeface="Helvetica Neue"/>
                <a:sym typeface="Helvetica Neue"/>
              </a:rPr>
              <a:t>históricos</a:t>
            </a:r>
            <a:r>
              <a:rPr lang="en-US" sz="5000" b="1" i="0" u="none" strike="noStrike" cap="none" dirty="0" smtClean="0">
                <a:solidFill>
                  <a:srgbClr val="0E502B"/>
                </a:solidFill>
                <a:latin typeface="Helvetica Neue"/>
                <a:ea typeface="Helvetica Neue"/>
                <a:cs typeface="Helvetica Neue"/>
                <a:sym typeface="Helvetica Neue"/>
              </a:rPr>
              <a:t> en México</a:t>
            </a:r>
          </a:p>
        </p:txBody>
      </p:sp>
    </p:spTree>
    <p:extLst>
      <p:ext uri="{BB962C8B-B14F-4D97-AF65-F5344CB8AC3E}">
        <p14:creationId xmlns:p14="http://schemas.microsoft.com/office/powerpoint/2010/main" val="2281658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950912" y="548680"/>
            <a:ext cx="8229600" cy="638945"/>
          </a:xfrm>
          <a:prstGeom prst="rect">
            <a:avLst/>
          </a:prstGeom>
        </p:spPr>
        <p:txBody>
          <a:bodyPr lIns="91425" tIns="91425" rIns="91425" bIns="91425" anchor="t" anchorCtr="0">
            <a:noAutofit/>
          </a:bodyPr>
          <a:lstStyle/>
          <a:p>
            <a:pPr lvl="0" algn="r">
              <a:spcBef>
                <a:spcPts val="0"/>
              </a:spcBef>
              <a:buNone/>
            </a:pPr>
            <a:r>
              <a:rPr lang="en-US" sz="3200" b="1" dirty="0" smtClean="0">
                <a:solidFill>
                  <a:srgbClr val="0E502B"/>
                </a:solidFill>
              </a:rPr>
              <a:t>México </a:t>
            </a:r>
            <a:r>
              <a:rPr lang="en-US" sz="3200" b="1" dirty="0" err="1" smtClean="0">
                <a:solidFill>
                  <a:srgbClr val="0E502B"/>
                </a:solidFill>
              </a:rPr>
              <a:t>independiente</a:t>
            </a:r>
            <a:endParaRPr lang="en-US" sz="3200" b="1" dirty="0">
              <a:solidFill>
                <a:srgbClr val="0E502B"/>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80" t="21031" r="19431" b="16965"/>
          <a:stretch/>
        </p:blipFill>
        <p:spPr bwMode="auto">
          <a:xfrm>
            <a:off x="1331640" y="1412776"/>
            <a:ext cx="661429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02" t="20157" r="18844" b="19575"/>
          <a:stretch/>
        </p:blipFill>
        <p:spPr bwMode="auto">
          <a:xfrm>
            <a:off x="1115616" y="1340768"/>
            <a:ext cx="698477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1691680" y="5805264"/>
            <a:ext cx="1152128" cy="292388"/>
          </a:xfrm>
          <a:prstGeom prst="rect">
            <a:avLst/>
          </a:prstGeom>
          <a:noFill/>
        </p:spPr>
        <p:txBody>
          <a:bodyPr wrap="square" rtlCol="0">
            <a:spAutoFit/>
          </a:bodyPr>
          <a:lstStyle/>
          <a:p>
            <a:pPr algn="ctr"/>
            <a:r>
              <a:rPr lang="es-MX" sz="1300" b="1" dirty="0">
                <a:solidFill>
                  <a:schemeClr val="tx1">
                    <a:lumMod val="65000"/>
                    <a:lumOff val="35000"/>
                  </a:schemeClr>
                </a:solidFill>
              </a:rPr>
              <a:t>d</a:t>
            </a:r>
            <a:r>
              <a:rPr lang="es-MX" sz="1300" b="1" dirty="0" smtClean="0">
                <a:solidFill>
                  <a:schemeClr val="tx1">
                    <a:lumMod val="65000"/>
                    <a:lumOff val="35000"/>
                  </a:schemeClr>
                </a:solidFill>
              </a:rPr>
              <a:t>e 1843</a:t>
            </a:r>
            <a:endParaRPr lang="es-MX" sz="1300" b="1" dirty="0">
              <a:solidFill>
                <a:schemeClr val="tx1">
                  <a:lumMod val="65000"/>
                  <a:lumOff val="35000"/>
                </a:schemeClr>
              </a:solidFill>
            </a:endParaRPr>
          </a:p>
        </p:txBody>
      </p:sp>
      <p:sp>
        <p:nvSpPr>
          <p:cNvPr id="6" name="Shape 125"/>
          <p:cNvSpPr txBox="1">
            <a:spLocks/>
          </p:cNvSpPr>
          <p:nvPr/>
        </p:nvSpPr>
        <p:spPr>
          <a:xfrm>
            <a:off x="950912"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México </a:t>
            </a:r>
            <a:r>
              <a:rPr lang="en-US" sz="3200" b="1" dirty="0" err="1" smtClean="0">
                <a:solidFill>
                  <a:srgbClr val="0E502B"/>
                </a:solidFill>
              </a:rPr>
              <a:t>independiente</a:t>
            </a:r>
            <a:endParaRPr lang="en-US" sz="3200" b="1" dirty="0">
              <a:solidFill>
                <a:srgbClr val="0E502B"/>
              </a:solidFill>
            </a:endParaRPr>
          </a:p>
        </p:txBody>
      </p:sp>
    </p:spTree>
    <p:extLst>
      <p:ext uri="{BB962C8B-B14F-4D97-AF65-F5344CB8AC3E}">
        <p14:creationId xmlns:p14="http://schemas.microsoft.com/office/powerpoint/2010/main" val="2720787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83568" y="1556792"/>
            <a:ext cx="8229600" cy="5102027"/>
          </a:xfrm>
        </p:spPr>
        <p:txBody>
          <a:bodyPr/>
          <a:lstStyle/>
          <a:p>
            <a:pPr algn="just"/>
            <a:r>
              <a:rPr lang="es-MX" sz="2800" dirty="0" smtClean="0"/>
              <a:t>Hay una total </a:t>
            </a:r>
            <a:r>
              <a:rPr lang="es-MX" sz="2800" u="sng" dirty="0" smtClean="0"/>
              <a:t>omisión</a:t>
            </a:r>
            <a:r>
              <a:rPr lang="es-MX" sz="2800" dirty="0" smtClean="0"/>
              <a:t> del tema de la reelección. </a:t>
            </a:r>
          </a:p>
          <a:p>
            <a:pPr algn="just"/>
            <a:r>
              <a:rPr lang="es-MX" sz="2800" dirty="0" smtClean="0"/>
              <a:t>En lo legislativo no existe controversia respecto de la reelección. </a:t>
            </a:r>
          </a:p>
          <a:p>
            <a:pPr algn="just"/>
            <a:r>
              <a:rPr lang="es-MX" sz="2800" dirty="0" smtClean="0"/>
              <a:t>En el ámbito ejecutivo sí hay una problematización      Crítica      Santa Anna</a:t>
            </a:r>
          </a:p>
          <a:p>
            <a:pPr marL="203200" indent="0" algn="just">
              <a:buNone/>
            </a:pPr>
            <a:endParaRPr lang="es-MX" sz="2800" dirty="0" smtClean="0"/>
          </a:p>
          <a:p>
            <a:pPr marL="203200" indent="0" algn="just">
              <a:buNone/>
            </a:pPr>
            <a:r>
              <a:rPr lang="es-MX" sz="2800" dirty="0" smtClean="0"/>
              <a:t>Necesidad de un gobierno fuerte</a:t>
            </a:r>
          </a:p>
        </p:txBody>
      </p:sp>
      <p:cxnSp>
        <p:nvCxnSpPr>
          <p:cNvPr id="6" name="5 Conector recto de flecha"/>
          <p:cNvCxnSpPr/>
          <p:nvPr/>
        </p:nvCxnSpPr>
        <p:spPr>
          <a:xfrm flipV="1">
            <a:off x="5508104" y="3747844"/>
            <a:ext cx="432048" cy="36004"/>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979712" y="3928565"/>
            <a:ext cx="0" cy="561634"/>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8" name="Shape 125"/>
          <p:cNvSpPr txBox="1">
            <a:spLocks/>
          </p:cNvSpPr>
          <p:nvPr/>
        </p:nvSpPr>
        <p:spPr>
          <a:xfrm>
            <a:off x="950912"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a:solidFill>
                  <a:srgbClr val="0E502B"/>
                </a:solidFill>
              </a:rPr>
              <a:t>Constitución</a:t>
            </a:r>
            <a:r>
              <a:rPr lang="en-US" sz="3200" b="1" dirty="0">
                <a:solidFill>
                  <a:srgbClr val="0E502B"/>
                </a:solidFill>
              </a:rPr>
              <a:t> Federal de 1857</a:t>
            </a:r>
          </a:p>
        </p:txBody>
      </p:sp>
      <p:cxnSp>
        <p:nvCxnSpPr>
          <p:cNvPr id="11" name="10 Conector recto de flecha"/>
          <p:cNvCxnSpPr/>
          <p:nvPr/>
        </p:nvCxnSpPr>
        <p:spPr>
          <a:xfrm flipV="1">
            <a:off x="3923928" y="3717032"/>
            <a:ext cx="432048" cy="36004"/>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920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3" y="1567333"/>
            <a:ext cx="8229600" cy="5030019"/>
          </a:xfrm>
        </p:spPr>
        <p:txBody>
          <a:bodyPr/>
          <a:lstStyle/>
          <a:p>
            <a:pPr algn="just"/>
            <a:r>
              <a:rPr lang="es-MX" sz="2800" dirty="0" smtClean="0"/>
              <a:t>Llovieron críticas</a:t>
            </a:r>
            <a:r>
              <a:rPr lang="es-MX" sz="2800" dirty="0"/>
              <a:t> </a:t>
            </a:r>
            <a:r>
              <a:rPr lang="es-MX" sz="2800" dirty="0" smtClean="0"/>
              <a:t>a Juárez tras su segunda reelección en 1871. </a:t>
            </a:r>
          </a:p>
          <a:p>
            <a:pPr algn="just"/>
            <a:r>
              <a:rPr lang="es-MX" sz="2800" dirty="0" smtClean="0"/>
              <a:t>Porfirio Díaz            Plan de Noria</a:t>
            </a:r>
          </a:p>
          <a:p>
            <a:pPr marL="203200" indent="0">
              <a:buNone/>
            </a:pPr>
            <a:endParaRPr lang="es-MX" sz="2800" dirty="0"/>
          </a:p>
          <a:p>
            <a:pPr marL="203200" indent="0">
              <a:buNone/>
            </a:pPr>
            <a:r>
              <a:rPr lang="es-MX" sz="2800" dirty="0" smtClean="0"/>
              <a:t>La Revolución de Tuxtepec contra Lerdo de Tejada (1876): </a:t>
            </a:r>
          </a:p>
          <a:p>
            <a:pPr lvl="1" algn="just"/>
            <a:r>
              <a:rPr lang="es-MX" sz="2500" i="1" dirty="0" smtClean="0"/>
              <a:t>Que </a:t>
            </a:r>
            <a:r>
              <a:rPr lang="es-MX" sz="2500" i="1" dirty="0"/>
              <a:t>ningún mexicano se perpetúe en el poder y esta será la última </a:t>
            </a:r>
            <a:r>
              <a:rPr lang="es-MX" sz="2500" i="1" dirty="0" smtClean="0"/>
              <a:t>revolución</a:t>
            </a:r>
            <a:r>
              <a:rPr lang="es-MX" sz="2500" i="1" dirty="0"/>
              <a:t>.</a:t>
            </a:r>
            <a:endParaRPr lang="es-MX" sz="2500" dirty="0"/>
          </a:p>
          <a:p>
            <a:pPr lvl="1" algn="just"/>
            <a:r>
              <a:rPr lang="es-MX" sz="2500" i="1" dirty="0" smtClean="0"/>
              <a:t>No reelección.</a:t>
            </a:r>
            <a:r>
              <a:rPr lang="es-MX" sz="2500" dirty="0" smtClean="0"/>
              <a:t> </a:t>
            </a:r>
          </a:p>
          <a:p>
            <a:endParaRPr lang="es-MX" sz="2800" dirty="0"/>
          </a:p>
        </p:txBody>
      </p:sp>
      <p:cxnSp>
        <p:nvCxnSpPr>
          <p:cNvPr id="6" name="5 Conector recto de flecha"/>
          <p:cNvCxnSpPr/>
          <p:nvPr/>
        </p:nvCxnSpPr>
        <p:spPr>
          <a:xfrm>
            <a:off x="2999990" y="2852936"/>
            <a:ext cx="864096" cy="0"/>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497897" y="2996952"/>
            <a:ext cx="0" cy="576064"/>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9"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a:solidFill>
                  <a:srgbClr val="0E502B"/>
                </a:solidFill>
              </a:rPr>
              <a:t>Constitución</a:t>
            </a:r>
            <a:r>
              <a:rPr lang="en-US" sz="3200" b="1" dirty="0">
                <a:solidFill>
                  <a:srgbClr val="0E502B"/>
                </a:solidFill>
              </a:rPr>
              <a:t> Federal de 1857</a:t>
            </a:r>
          </a:p>
        </p:txBody>
      </p:sp>
    </p:spTree>
    <p:extLst>
      <p:ext uri="{BB962C8B-B14F-4D97-AF65-F5344CB8AC3E}">
        <p14:creationId xmlns:p14="http://schemas.microsoft.com/office/powerpoint/2010/main" val="65808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76903988"/>
              </p:ext>
            </p:extLst>
          </p:nvPr>
        </p:nvGraphicFramePr>
        <p:xfrm>
          <a:off x="323528" y="1196752"/>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Porfiriato</a:t>
            </a:r>
            <a:endParaRPr lang="en-US" sz="3200" b="1" dirty="0">
              <a:solidFill>
                <a:srgbClr val="0E502B"/>
              </a:solidFill>
            </a:endParaRPr>
          </a:p>
        </p:txBody>
      </p:sp>
    </p:spTree>
    <p:extLst>
      <p:ext uri="{BB962C8B-B14F-4D97-AF65-F5344CB8AC3E}">
        <p14:creationId xmlns:p14="http://schemas.microsoft.com/office/powerpoint/2010/main" val="3335494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443907171"/>
              </p:ext>
            </p:extLst>
          </p:nvPr>
        </p:nvGraphicFramePr>
        <p:xfrm>
          <a:off x="-108520" y="1844824"/>
          <a:ext cx="871296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Porfiriato</a:t>
            </a:r>
            <a:endParaRPr lang="en-US" sz="3200" b="1" dirty="0">
              <a:solidFill>
                <a:srgbClr val="0E502B"/>
              </a:solidFill>
            </a:endParaRPr>
          </a:p>
        </p:txBody>
      </p:sp>
    </p:spTree>
    <p:extLst>
      <p:ext uri="{BB962C8B-B14F-4D97-AF65-F5344CB8AC3E}">
        <p14:creationId xmlns:p14="http://schemas.microsoft.com/office/powerpoint/2010/main" val="2390756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49134566"/>
              </p:ext>
            </p:extLst>
          </p:nvPr>
        </p:nvGraphicFramePr>
        <p:xfrm>
          <a:off x="395536" y="1412776"/>
          <a:ext cx="838842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Porfiriato</a:t>
            </a:r>
            <a:endParaRPr lang="en-US" sz="3200" b="1" dirty="0">
              <a:solidFill>
                <a:srgbClr val="0E502B"/>
              </a:solidFill>
            </a:endParaRPr>
          </a:p>
        </p:txBody>
      </p:sp>
    </p:spTree>
    <p:extLst>
      <p:ext uri="{BB962C8B-B14F-4D97-AF65-F5344CB8AC3E}">
        <p14:creationId xmlns:p14="http://schemas.microsoft.com/office/powerpoint/2010/main" val="1471653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2" name="1 Rectángulo redondeado"/>
          <p:cNvSpPr/>
          <p:nvPr/>
        </p:nvSpPr>
        <p:spPr>
          <a:xfrm>
            <a:off x="323528" y="1404591"/>
            <a:ext cx="8568952" cy="1584176"/>
          </a:xfrm>
          <a:prstGeom prst="roundRect">
            <a:avLst/>
          </a:prstGeom>
          <a:solidFill>
            <a:srgbClr val="FFCC99"/>
          </a:solid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1800" dirty="0" smtClean="0">
                <a:latin typeface="+mj-lt"/>
              </a:rPr>
              <a:t>“</a:t>
            </a:r>
            <a:r>
              <a:rPr lang="en-US" sz="1800" dirty="0" err="1" smtClean="0">
                <a:latin typeface="+mj-lt"/>
              </a:rPr>
              <a:t>Artículo</a:t>
            </a:r>
            <a:r>
              <a:rPr lang="en-US" sz="1800" dirty="0" smtClean="0">
                <a:latin typeface="+mj-lt"/>
              </a:rPr>
              <a:t> </a:t>
            </a:r>
            <a:r>
              <a:rPr lang="en-US" sz="1800" dirty="0">
                <a:latin typeface="+mj-lt"/>
              </a:rPr>
              <a:t>83: El </a:t>
            </a:r>
            <a:r>
              <a:rPr lang="en-US" sz="1800" dirty="0" err="1">
                <a:latin typeface="+mj-lt"/>
              </a:rPr>
              <a:t>presidente</a:t>
            </a:r>
            <a:r>
              <a:rPr lang="en-US" sz="1800" dirty="0">
                <a:latin typeface="+mj-lt"/>
              </a:rPr>
              <a:t> </a:t>
            </a:r>
            <a:r>
              <a:rPr lang="en-US" sz="1800" dirty="0" err="1">
                <a:latin typeface="+mj-lt"/>
              </a:rPr>
              <a:t>entrará</a:t>
            </a:r>
            <a:r>
              <a:rPr lang="en-US" sz="1800" dirty="0">
                <a:latin typeface="+mj-lt"/>
              </a:rPr>
              <a:t> a </a:t>
            </a:r>
            <a:r>
              <a:rPr lang="en-US" sz="1800" dirty="0" err="1">
                <a:latin typeface="+mj-lt"/>
              </a:rPr>
              <a:t>ejercer</a:t>
            </a:r>
            <a:r>
              <a:rPr lang="en-US" sz="1800" dirty="0">
                <a:latin typeface="+mj-lt"/>
              </a:rPr>
              <a:t> </a:t>
            </a:r>
            <a:r>
              <a:rPr lang="en-US" sz="1800" dirty="0" err="1">
                <a:latin typeface="+mj-lt"/>
              </a:rPr>
              <a:t>su</a:t>
            </a:r>
            <a:r>
              <a:rPr lang="en-US" sz="1800" dirty="0">
                <a:latin typeface="+mj-lt"/>
              </a:rPr>
              <a:t> </a:t>
            </a:r>
            <a:r>
              <a:rPr lang="en-US" sz="1800" dirty="0" err="1">
                <a:latin typeface="+mj-lt"/>
              </a:rPr>
              <a:t>encargo</a:t>
            </a:r>
            <a:r>
              <a:rPr lang="en-US" sz="1800" dirty="0">
                <a:latin typeface="+mj-lt"/>
              </a:rPr>
              <a:t> el 1° de </a:t>
            </a:r>
            <a:r>
              <a:rPr lang="en-US" sz="1800" dirty="0" err="1">
                <a:latin typeface="+mj-lt"/>
              </a:rPr>
              <a:t>diciembre</a:t>
            </a:r>
            <a:r>
              <a:rPr lang="en-US" sz="1800" dirty="0">
                <a:latin typeface="+mj-lt"/>
              </a:rPr>
              <a:t>, </a:t>
            </a:r>
            <a:r>
              <a:rPr lang="en-US" sz="1800" dirty="0" err="1">
                <a:latin typeface="+mj-lt"/>
              </a:rPr>
              <a:t>durará</a:t>
            </a:r>
            <a:r>
              <a:rPr lang="en-US" sz="1800" dirty="0">
                <a:latin typeface="+mj-lt"/>
              </a:rPr>
              <a:t> </a:t>
            </a:r>
            <a:r>
              <a:rPr lang="en-US" sz="1800" dirty="0" err="1">
                <a:latin typeface="+mj-lt"/>
              </a:rPr>
              <a:t>en</a:t>
            </a:r>
            <a:r>
              <a:rPr lang="en-US" sz="1800" dirty="0">
                <a:latin typeface="+mj-lt"/>
              </a:rPr>
              <a:t> </a:t>
            </a:r>
            <a:r>
              <a:rPr lang="en-US" sz="1800" dirty="0" err="1">
                <a:latin typeface="+mj-lt"/>
              </a:rPr>
              <a:t>él</a:t>
            </a:r>
            <a:r>
              <a:rPr lang="en-US" sz="1800" dirty="0">
                <a:latin typeface="+mj-lt"/>
              </a:rPr>
              <a:t> </a:t>
            </a:r>
            <a:r>
              <a:rPr lang="en-US" sz="1800" dirty="0" err="1">
                <a:latin typeface="+mj-lt"/>
              </a:rPr>
              <a:t>cuatro</a:t>
            </a:r>
            <a:r>
              <a:rPr lang="en-US" sz="1800" dirty="0">
                <a:latin typeface="+mj-lt"/>
              </a:rPr>
              <a:t> </a:t>
            </a:r>
            <a:r>
              <a:rPr lang="en-US" sz="1800" dirty="0" err="1">
                <a:latin typeface="+mj-lt"/>
              </a:rPr>
              <a:t>años</a:t>
            </a:r>
            <a:r>
              <a:rPr lang="en-US" sz="1800" dirty="0">
                <a:latin typeface="+mj-lt"/>
              </a:rPr>
              <a:t>, </a:t>
            </a:r>
            <a:r>
              <a:rPr lang="en-US" sz="1800" b="1" dirty="0">
                <a:latin typeface="+mj-lt"/>
              </a:rPr>
              <a:t>y </a:t>
            </a:r>
            <a:r>
              <a:rPr lang="en-US" sz="1800" b="1" dirty="0" err="1">
                <a:latin typeface="+mj-lt"/>
              </a:rPr>
              <a:t>nunca</a:t>
            </a:r>
            <a:r>
              <a:rPr lang="en-US" sz="1800" b="1" dirty="0">
                <a:latin typeface="+mj-lt"/>
              </a:rPr>
              <a:t> </a:t>
            </a:r>
            <a:r>
              <a:rPr lang="en-US" sz="1800" b="1" dirty="0" err="1">
                <a:latin typeface="+mj-lt"/>
              </a:rPr>
              <a:t>podrá</a:t>
            </a:r>
            <a:r>
              <a:rPr lang="en-US" sz="1800" b="1" dirty="0">
                <a:latin typeface="+mj-lt"/>
              </a:rPr>
              <a:t> </a:t>
            </a:r>
            <a:r>
              <a:rPr lang="en-US" sz="1800" b="1" dirty="0" err="1">
                <a:latin typeface="+mj-lt"/>
              </a:rPr>
              <a:t>ser</a:t>
            </a:r>
            <a:r>
              <a:rPr lang="en-US" sz="1800" b="1" dirty="0">
                <a:latin typeface="+mj-lt"/>
              </a:rPr>
              <a:t> </a:t>
            </a:r>
            <a:r>
              <a:rPr lang="en-US" sz="1800" b="1" dirty="0" err="1">
                <a:latin typeface="+mj-lt"/>
              </a:rPr>
              <a:t>reelecto</a:t>
            </a:r>
            <a:r>
              <a:rPr lang="en-US" sz="1800" dirty="0">
                <a:latin typeface="+mj-lt"/>
              </a:rPr>
              <a:t>. El </a:t>
            </a:r>
            <a:r>
              <a:rPr lang="en-US" sz="1800" dirty="0" err="1">
                <a:latin typeface="+mj-lt"/>
              </a:rPr>
              <a:t>ciudadano</a:t>
            </a:r>
            <a:r>
              <a:rPr lang="en-US" sz="1800" dirty="0">
                <a:latin typeface="+mj-lt"/>
              </a:rPr>
              <a:t> que </a:t>
            </a:r>
            <a:r>
              <a:rPr lang="en-US" sz="1800" dirty="0" err="1">
                <a:latin typeface="+mj-lt"/>
              </a:rPr>
              <a:t>sustituya</a:t>
            </a:r>
            <a:r>
              <a:rPr lang="en-US" sz="1800" dirty="0">
                <a:latin typeface="+mj-lt"/>
              </a:rPr>
              <a:t> al </a:t>
            </a:r>
            <a:r>
              <a:rPr lang="en-US" sz="1800" dirty="0" err="1">
                <a:latin typeface="+mj-lt"/>
              </a:rPr>
              <a:t>Presidente</a:t>
            </a:r>
            <a:r>
              <a:rPr lang="en-US" sz="1800" dirty="0">
                <a:latin typeface="+mj-lt"/>
              </a:rPr>
              <a:t> </a:t>
            </a:r>
            <a:r>
              <a:rPr lang="en-US" sz="1800" dirty="0" err="1">
                <a:latin typeface="+mj-lt"/>
              </a:rPr>
              <a:t>constitucional</a:t>
            </a:r>
            <a:r>
              <a:rPr lang="en-US" sz="1800" dirty="0">
                <a:latin typeface="+mj-lt"/>
              </a:rPr>
              <a:t> [...] no </a:t>
            </a:r>
            <a:r>
              <a:rPr lang="en-US" sz="1800" dirty="0" err="1">
                <a:latin typeface="+mj-lt"/>
              </a:rPr>
              <a:t>podrá</a:t>
            </a:r>
            <a:r>
              <a:rPr lang="en-US" sz="1800" dirty="0">
                <a:latin typeface="+mj-lt"/>
              </a:rPr>
              <a:t> </a:t>
            </a:r>
            <a:r>
              <a:rPr lang="en-US" sz="1800" dirty="0" err="1">
                <a:latin typeface="+mj-lt"/>
              </a:rPr>
              <a:t>ser</a:t>
            </a:r>
            <a:r>
              <a:rPr lang="en-US" sz="1800" dirty="0">
                <a:latin typeface="+mj-lt"/>
              </a:rPr>
              <a:t> </a:t>
            </a:r>
            <a:r>
              <a:rPr lang="en-US" sz="1800" dirty="0" err="1">
                <a:latin typeface="+mj-lt"/>
              </a:rPr>
              <a:t>electo</a:t>
            </a:r>
            <a:r>
              <a:rPr lang="en-US" sz="1800" dirty="0">
                <a:latin typeface="+mj-lt"/>
              </a:rPr>
              <a:t> </a:t>
            </a:r>
            <a:r>
              <a:rPr lang="en-US" sz="1800" dirty="0" err="1">
                <a:latin typeface="+mj-lt"/>
              </a:rPr>
              <a:t>Presidente</a:t>
            </a:r>
            <a:r>
              <a:rPr lang="en-US" sz="1800" dirty="0">
                <a:latin typeface="+mj-lt"/>
              </a:rPr>
              <a:t> para el </a:t>
            </a:r>
            <a:r>
              <a:rPr lang="en-US" sz="1800" dirty="0" err="1">
                <a:latin typeface="+mj-lt"/>
              </a:rPr>
              <a:t>período</a:t>
            </a:r>
            <a:r>
              <a:rPr lang="en-US" sz="1800" dirty="0">
                <a:latin typeface="+mj-lt"/>
              </a:rPr>
              <a:t> </a:t>
            </a:r>
            <a:r>
              <a:rPr lang="en-US" sz="1800" dirty="0" err="1">
                <a:latin typeface="+mj-lt"/>
              </a:rPr>
              <a:t>inmediato</a:t>
            </a:r>
            <a:r>
              <a:rPr lang="en-US" sz="1800" dirty="0">
                <a:latin typeface="+mj-lt"/>
              </a:rPr>
              <a:t>.  </a:t>
            </a:r>
            <a:r>
              <a:rPr lang="en-US" sz="1800" dirty="0" err="1">
                <a:latin typeface="+mj-lt"/>
              </a:rPr>
              <a:t>Tampoco</a:t>
            </a:r>
            <a:r>
              <a:rPr lang="en-US" sz="1800" dirty="0">
                <a:latin typeface="+mj-lt"/>
              </a:rPr>
              <a:t> </a:t>
            </a:r>
            <a:r>
              <a:rPr lang="en-US" sz="1800" dirty="0" err="1">
                <a:latin typeface="+mj-lt"/>
              </a:rPr>
              <a:t>podrá</a:t>
            </a:r>
            <a:r>
              <a:rPr lang="en-US" sz="1800" dirty="0">
                <a:latin typeface="+mj-lt"/>
              </a:rPr>
              <a:t> </a:t>
            </a:r>
            <a:r>
              <a:rPr lang="en-US" sz="1800" dirty="0" err="1">
                <a:latin typeface="+mj-lt"/>
              </a:rPr>
              <a:t>ser</a:t>
            </a:r>
            <a:r>
              <a:rPr lang="en-US" sz="1800" dirty="0">
                <a:latin typeface="+mj-lt"/>
              </a:rPr>
              <a:t> </a:t>
            </a:r>
            <a:r>
              <a:rPr lang="en-US" sz="1800" dirty="0" err="1">
                <a:latin typeface="+mj-lt"/>
              </a:rPr>
              <a:t>reelecto</a:t>
            </a:r>
            <a:r>
              <a:rPr lang="en-US" sz="1800" dirty="0">
                <a:latin typeface="+mj-lt"/>
              </a:rPr>
              <a:t> </a:t>
            </a:r>
            <a:r>
              <a:rPr lang="en-US" sz="1800" dirty="0" err="1">
                <a:latin typeface="+mj-lt"/>
              </a:rPr>
              <a:t>Presidente</a:t>
            </a:r>
            <a:r>
              <a:rPr lang="en-US" sz="1800" dirty="0">
                <a:latin typeface="+mj-lt"/>
              </a:rPr>
              <a:t> para el </a:t>
            </a:r>
            <a:r>
              <a:rPr lang="en-US" sz="1800" dirty="0" err="1">
                <a:latin typeface="+mj-lt"/>
              </a:rPr>
              <a:t>periodo</a:t>
            </a:r>
            <a:r>
              <a:rPr lang="en-US" sz="1800" dirty="0">
                <a:latin typeface="+mj-lt"/>
              </a:rPr>
              <a:t> </a:t>
            </a:r>
            <a:r>
              <a:rPr lang="en-US" sz="1800" dirty="0" err="1">
                <a:latin typeface="+mj-lt"/>
              </a:rPr>
              <a:t>inmediato</a:t>
            </a:r>
            <a:r>
              <a:rPr lang="en-US" sz="1800" dirty="0">
                <a:latin typeface="+mj-lt"/>
              </a:rPr>
              <a:t>, el </a:t>
            </a:r>
            <a:r>
              <a:rPr lang="en-US" sz="1800" dirty="0" err="1">
                <a:latin typeface="+mj-lt"/>
              </a:rPr>
              <a:t>ciudadano</a:t>
            </a:r>
            <a:r>
              <a:rPr lang="en-US" sz="1800" dirty="0">
                <a:latin typeface="+mj-lt"/>
              </a:rPr>
              <a:t> que </a:t>
            </a:r>
            <a:r>
              <a:rPr lang="en-US" sz="1800" dirty="0" err="1">
                <a:latin typeface="+mj-lt"/>
              </a:rPr>
              <a:t>fuere</a:t>
            </a:r>
            <a:r>
              <a:rPr lang="en-US" sz="1800" dirty="0">
                <a:latin typeface="+mj-lt"/>
              </a:rPr>
              <a:t> </a:t>
            </a:r>
            <a:r>
              <a:rPr lang="en-US" sz="1800" dirty="0" err="1">
                <a:latin typeface="+mj-lt"/>
              </a:rPr>
              <a:t>nombrado</a:t>
            </a:r>
            <a:r>
              <a:rPr lang="en-US" sz="1800" dirty="0">
                <a:latin typeface="+mj-lt"/>
              </a:rPr>
              <a:t> </a:t>
            </a:r>
            <a:r>
              <a:rPr lang="en-US" sz="1800" dirty="0" err="1">
                <a:latin typeface="+mj-lt"/>
              </a:rPr>
              <a:t>Presidente</a:t>
            </a:r>
            <a:r>
              <a:rPr lang="en-US" sz="1800" dirty="0">
                <a:latin typeface="+mj-lt"/>
              </a:rPr>
              <a:t> </a:t>
            </a:r>
            <a:r>
              <a:rPr lang="en-US" sz="1800" dirty="0" err="1">
                <a:latin typeface="+mj-lt"/>
              </a:rPr>
              <a:t>interino</a:t>
            </a:r>
            <a:r>
              <a:rPr lang="en-US" sz="1800" dirty="0" smtClean="0">
                <a:latin typeface="+mj-lt"/>
              </a:rPr>
              <a:t>…”</a:t>
            </a:r>
            <a:endParaRPr lang="es-MX" sz="1800" dirty="0"/>
          </a:p>
        </p:txBody>
      </p:sp>
      <p:sp>
        <p:nvSpPr>
          <p:cNvPr id="7" name="CuadroTexto 6"/>
          <p:cNvSpPr txBox="1"/>
          <p:nvPr/>
        </p:nvSpPr>
        <p:spPr>
          <a:xfrm>
            <a:off x="5292080" y="3060895"/>
            <a:ext cx="3552462" cy="800153"/>
          </a:xfrm>
          <a:prstGeom prst="rect">
            <a:avLst/>
          </a:prstGeom>
          <a:ln>
            <a:no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MX" sz="1600" kern="1200" dirty="0" smtClean="0">
                <a:solidFill>
                  <a:schemeClr val="tx1"/>
                </a:solidFill>
              </a:rPr>
              <a:t>Madero, como presidente, decretaría la prohibición absoluta de la reelección del Poder Ejecutivo.</a:t>
            </a:r>
          </a:p>
        </p:txBody>
      </p:sp>
      <p:sp>
        <p:nvSpPr>
          <p:cNvPr id="10"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Constitución</a:t>
            </a:r>
            <a:r>
              <a:rPr lang="en-US" sz="3200" b="1" dirty="0" smtClean="0">
                <a:solidFill>
                  <a:srgbClr val="0E502B"/>
                </a:solidFill>
              </a:rPr>
              <a:t> de 1917</a:t>
            </a:r>
            <a:endParaRPr lang="en-US" sz="3200" b="1" dirty="0">
              <a:solidFill>
                <a:srgbClr val="0E502B"/>
              </a:solidFill>
            </a:endParaRPr>
          </a:p>
        </p:txBody>
      </p:sp>
      <p:sp>
        <p:nvSpPr>
          <p:cNvPr id="11" name="Shape 146"/>
          <p:cNvSpPr txBox="1">
            <a:spLocks noGrp="1"/>
          </p:cNvSpPr>
          <p:nvPr>
            <p:ph type="body" idx="1"/>
          </p:nvPr>
        </p:nvSpPr>
        <p:spPr>
          <a:xfrm>
            <a:off x="395536" y="4149080"/>
            <a:ext cx="8229600" cy="4064826"/>
          </a:xfrm>
          <a:prstGeom prst="rect">
            <a:avLst/>
          </a:prstGeom>
          <a:noFill/>
          <a:ln>
            <a:noFill/>
          </a:ln>
        </p:spPr>
        <p:txBody>
          <a:bodyPr lIns="91425" tIns="45700" rIns="91425" bIns="45700" anchor="t" anchorCtr="0">
            <a:noAutofit/>
          </a:bodyPr>
          <a:lstStyle/>
          <a:p>
            <a:pPr marL="457200" marR="0" lvl="0" indent="-431800" algn="l" rtl="0">
              <a:spcBef>
                <a:spcPts val="0"/>
              </a:spcBef>
              <a:spcAft>
                <a:spcPts val="0"/>
              </a:spcAft>
              <a:buClr>
                <a:schemeClr val="dk1"/>
              </a:buClr>
              <a:buSzPct val="100000"/>
              <a:buFont typeface="Arial"/>
            </a:pPr>
            <a:r>
              <a:rPr lang="en-US" sz="2000" dirty="0" err="1" smtClean="0"/>
              <a:t>También</a:t>
            </a:r>
            <a:r>
              <a:rPr lang="en-US" sz="2000" dirty="0" smtClean="0"/>
              <a:t> </a:t>
            </a:r>
            <a:r>
              <a:rPr lang="en-US" sz="2000" dirty="0"/>
              <a:t>se </a:t>
            </a:r>
            <a:r>
              <a:rPr lang="en-US" sz="2000" dirty="0" err="1"/>
              <a:t>hizo</a:t>
            </a:r>
            <a:r>
              <a:rPr lang="en-US" sz="2000" dirty="0"/>
              <a:t> </a:t>
            </a:r>
            <a:r>
              <a:rPr lang="en-US" sz="2000" dirty="0" err="1"/>
              <a:t>una</a:t>
            </a:r>
            <a:r>
              <a:rPr lang="en-US" sz="2000" dirty="0"/>
              <a:t> </a:t>
            </a:r>
            <a:r>
              <a:rPr lang="en-US" sz="2000" dirty="0" err="1"/>
              <a:t>prohibición</a:t>
            </a:r>
            <a:r>
              <a:rPr lang="en-US" sz="2000" dirty="0"/>
              <a:t> a los </a:t>
            </a:r>
            <a:r>
              <a:rPr lang="en-US" sz="2000" dirty="0" err="1" smtClean="0"/>
              <a:t>gobernadores</a:t>
            </a:r>
            <a:r>
              <a:rPr lang="en-US" sz="2000" dirty="0" smtClean="0"/>
              <a:t>: </a:t>
            </a:r>
            <a:r>
              <a:rPr lang="en-US" sz="1600" dirty="0" smtClean="0"/>
              <a:t>“</a:t>
            </a:r>
            <a:r>
              <a:rPr lang="en-US" sz="1600" dirty="0" err="1"/>
              <a:t>Artículo</a:t>
            </a:r>
            <a:r>
              <a:rPr lang="en-US" sz="1600" dirty="0"/>
              <a:t> 115: [...] Son </a:t>
            </a:r>
            <a:r>
              <a:rPr lang="en-US" sz="1600" dirty="0" err="1"/>
              <a:t>aplicables</a:t>
            </a:r>
            <a:r>
              <a:rPr lang="en-US" sz="1600" dirty="0"/>
              <a:t> a los </a:t>
            </a:r>
            <a:r>
              <a:rPr lang="en-US" sz="1600" dirty="0" err="1"/>
              <a:t>Gobernadores</a:t>
            </a:r>
            <a:r>
              <a:rPr lang="en-US" sz="1600" dirty="0"/>
              <a:t>, </a:t>
            </a:r>
            <a:r>
              <a:rPr lang="en-US" sz="1600" dirty="0" err="1"/>
              <a:t>substitutos</a:t>
            </a:r>
            <a:r>
              <a:rPr lang="en-US" sz="1600" dirty="0"/>
              <a:t> o </a:t>
            </a:r>
            <a:r>
              <a:rPr lang="en-US" sz="1600" dirty="0" err="1"/>
              <a:t>interinos</a:t>
            </a:r>
            <a:r>
              <a:rPr lang="en-US" sz="1600" dirty="0"/>
              <a:t>, las </a:t>
            </a:r>
            <a:r>
              <a:rPr lang="en-US" sz="1600" dirty="0" err="1"/>
              <a:t>prohibiciones</a:t>
            </a:r>
            <a:r>
              <a:rPr lang="en-US" sz="1600" dirty="0"/>
              <a:t> del </a:t>
            </a:r>
            <a:r>
              <a:rPr lang="en-US" sz="1600" dirty="0" err="1"/>
              <a:t>artículo</a:t>
            </a:r>
            <a:r>
              <a:rPr lang="en-US" sz="1600" dirty="0"/>
              <a:t> 83.”</a:t>
            </a:r>
          </a:p>
          <a:p>
            <a:pPr marL="0" marR="0" lvl="0" indent="0" algn="just" rtl="0">
              <a:spcBef>
                <a:spcPts val="0"/>
              </a:spcBef>
              <a:spcAft>
                <a:spcPts val="0"/>
              </a:spcAft>
              <a:buNone/>
            </a:pPr>
            <a:endParaRPr sz="1800" dirty="0"/>
          </a:p>
          <a:p>
            <a:pPr marL="457200" marR="0" lvl="0" indent="-228600" algn="just" rtl="0">
              <a:spcBef>
                <a:spcPts val="0"/>
              </a:spcBef>
              <a:spcAft>
                <a:spcPts val="0"/>
              </a:spcAft>
            </a:pPr>
            <a:r>
              <a:rPr lang="en-US" sz="2000" dirty="0"/>
              <a:t>No </a:t>
            </a:r>
            <a:r>
              <a:rPr lang="en-US" sz="2000" dirty="0" err="1"/>
              <a:t>existió</a:t>
            </a:r>
            <a:r>
              <a:rPr lang="en-US" sz="2000" dirty="0"/>
              <a:t> </a:t>
            </a:r>
            <a:r>
              <a:rPr lang="en-US" sz="2000" dirty="0" err="1"/>
              <a:t>ninguna</a:t>
            </a:r>
            <a:r>
              <a:rPr lang="en-US" sz="2000" dirty="0"/>
              <a:t> </a:t>
            </a:r>
            <a:r>
              <a:rPr lang="en-US" sz="2000" dirty="0" err="1"/>
              <a:t>controversia</a:t>
            </a:r>
            <a:r>
              <a:rPr lang="en-US" sz="2000" dirty="0"/>
              <a:t> </a:t>
            </a:r>
            <a:r>
              <a:rPr lang="en-US" sz="2000" dirty="0" err="1"/>
              <a:t>sobre</a:t>
            </a:r>
            <a:r>
              <a:rPr lang="en-US" sz="2000" dirty="0"/>
              <a:t> la </a:t>
            </a:r>
            <a:r>
              <a:rPr lang="en-US" sz="2000" dirty="0" err="1"/>
              <a:t>reelección</a:t>
            </a:r>
            <a:r>
              <a:rPr lang="en-US" sz="2000" dirty="0"/>
              <a:t> </a:t>
            </a:r>
            <a:r>
              <a:rPr lang="en-US" sz="2000" dirty="0" err="1"/>
              <a:t>legislativa</a:t>
            </a:r>
            <a:r>
              <a:rPr lang="en-US" sz="2000" dirty="0"/>
              <a:t>. Era </a:t>
            </a:r>
            <a:r>
              <a:rPr lang="en-US" sz="2000" dirty="0" err="1"/>
              <a:t>permitida</a:t>
            </a:r>
            <a:r>
              <a:rPr lang="en-US" sz="2000"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392329827"/>
              </p:ext>
            </p:extLst>
          </p:nvPr>
        </p:nvGraphicFramePr>
        <p:xfrm>
          <a:off x="467544" y="1340768"/>
          <a:ext cx="792088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dondear rectángulo de esquina diagonal"/>
          <p:cNvSpPr/>
          <p:nvPr/>
        </p:nvSpPr>
        <p:spPr>
          <a:xfrm>
            <a:off x="323528" y="4678248"/>
            <a:ext cx="3096344" cy="1296144"/>
          </a:xfrm>
          <a:prstGeom prst="round2Diag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err="1">
                <a:solidFill>
                  <a:schemeClr val="tx1"/>
                </a:solidFill>
              </a:rPr>
              <a:t>Resultó</a:t>
            </a:r>
            <a:r>
              <a:rPr lang="en-US" sz="1600" dirty="0">
                <a:solidFill>
                  <a:schemeClr val="tx1"/>
                </a:solidFill>
              </a:rPr>
              <a:t> en el </a:t>
            </a:r>
            <a:r>
              <a:rPr lang="en-US" sz="1600" dirty="0" err="1">
                <a:solidFill>
                  <a:schemeClr val="tx1"/>
                </a:solidFill>
              </a:rPr>
              <a:t>debilitamiento</a:t>
            </a:r>
            <a:r>
              <a:rPr lang="en-US" sz="1600" dirty="0">
                <a:solidFill>
                  <a:schemeClr val="tx1"/>
                </a:solidFill>
              </a:rPr>
              <a:t> de </a:t>
            </a:r>
            <a:r>
              <a:rPr lang="en-US" sz="1600" dirty="0" err="1">
                <a:solidFill>
                  <a:schemeClr val="tx1"/>
                </a:solidFill>
              </a:rPr>
              <a:t>liderazgos</a:t>
            </a:r>
            <a:r>
              <a:rPr lang="en-US" sz="1600" dirty="0">
                <a:solidFill>
                  <a:schemeClr val="tx1"/>
                </a:solidFill>
              </a:rPr>
              <a:t> </a:t>
            </a:r>
            <a:r>
              <a:rPr lang="en-US" sz="1600" dirty="0" err="1">
                <a:solidFill>
                  <a:schemeClr val="tx1"/>
                </a:solidFill>
              </a:rPr>
              <a:t>regionales</a:t>
            </a:r>
            <a:r>
              <a:rPr lang="en-US" sz="1600" dirty="0">
                <a:solidFill>
                  <a:schemeClr val="tx1"/>
                </a:solidFill>
              </a:rPr>
              <a:t> e </a:t>
            </a:r>
            <a:r>
              <a:rPr lang="en-US" sz="1600" dirty="0" err="1">
                <a:solidFill>
                  <a:schemeClr val="tx1"/>
                </a:solidFill>
              </a:rPr>
              <a:t>influyó</a:t>
            </a:r>
            <a:r>
              <a:rPr lang="en-US" sz="1600" dirty="0">
                <a:solidFill>
                  <a:schemeClr val="tx1"/>
                </a:solidFill>
              </a:rPr>
              <a:t> en la </a:t>
            </a:r>
            <a:r>
              <a:rPr lang="en-US" sz="1600" dirty="0" err="1">
                <a:solidFill>
                  <a:schemeClr val="tx1"/>
                </a:solidFill>
              </a:rPr>
              <a:t>creación</a:t>
            </a:r>
            <a:r>
              <a:rPr lang="en-US" sz="1600" dirty="0">
                <a:solidFill>
                  <a:schemeClr val="tx1"/>
                </a:solidFill>
              </a:rPr>
              <a:t> del </a:t>
            </a:r>
            <a:r>
              <a:rPr lang="en-US" sz="1600" dirty="0" err="1">
                <a:solidFill>
                  <a:schemeClr val="tx1"/>
                </a:solidFill>
              </a:rPr>
              <a:t>presidencialismo</a:t>
            </a:r>
            <a:r>
              <a:rPr lang="en-US" sz="1600" dirty="0">
                <a:solidFill>
                  <a:schemeClr val="tx1"/>
                </a:solidFill>
              </a:rPr>
              <a:t> </a:t>
            </a:r>
            <a:r>
              <a:rPr lang="en-US" sz="1600" dirty="0" err="1" smtClean="0">
                <a:solidFill>
                  <a:schemeClr val="tx1"/>
                </a:solidFill>
              </a:rPr>
              <a:t>mexicano</a:t>
            </a:r>
            <a:r>
              <a:rPr lang="en-US" sz="1600" dirty="0" smtClean="0">
                <a:solidFill>
                  <a:schemeClr val="tx1"/>
                </a:solidFill>
              </a:rPr>
              <a:t>.</a:t>
            </a:r>
            <a:endParaRPr lang="es-MX" sz="1200" dirty="0"/>
          </a:p>
        </p:txBody>
      </p:sp>
      <p:sp>
        <p:nvSpPr>
          <p:cNvPr id="8"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a:solidFill>
                  <a:srgbClr val="0E502B"/>
                </a:solidFill>
              </a:rPr>
              <a:t>Reforma</a:t>
            </a:r>
            <a:r>
              <a:rPr lang="en-US" sz="3200" b="1" dirty="0">
                <a:solidFill>
                  <a:srgbClr val="0E502B"/>
                </a:solidFill>
              </a:rPr>
              <a:t> no </a:t>
            </a:r>
            <a:r>
              <a:rPr lang="en-US" sz="3200" b="1" dirty="0" err="1">
                <a:solidFill>
                  <a:srgbClr val="0E502B"/>
                </a:solidFill>
              </a:rPr>
              <a:t>reeleccionista</a:t>
            </a:r>
            <a:r>
              <a:rPr lang="en-US" sz="3200" b="1" dirty="0">
                <a:solidFill>
                  <a:srgbClr val="0E502B"/>
                </a:solidFill>
              </a:rPr>
              <a:t> de 1933</a:t>
            </a:r>
          </a:p>
        </p:txBody>
      </p:sp>
      <p:sp>
        <p:nvSpPr>
          <p:cNvPr id="5" name="4 Flecha abajo"/>
          <p:cNvSpPr/>
          <p:nvPr/>
        </p:nvSpPr>
        <p:spPr>
          <a:xfrm>
            <a:off x="1619672" y="4221088"/>
            <a:ext cx="360040" cy="360040"/>
          </a:xfrm>
          <a:prstGeom prst="down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Definición</a:t>
            </a:r>
            <a:endParaRPr lang="en-US" sz="5000" b="1" i="0" u="none" strike="noStrike" cap="none" dirty="0" smtClean="0">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18903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4904" y="476672"/>
            <a:ext cx="8820472" cy="400500"/>
          </a:xfrm>
          <a:prstGeom prst="rect">
            <a:avLst/>
          </a:prstGeom>
        </p:spPr>
        <p:txBody>
          <a:bodyPr lIns="91425" tIns="91425" rIns="91425" bIns="91425" anchor="t" anchorCtr="0">
            <a:noAutofit/>
          </a:bodyPr>
          <a:lstStyle/>
          <a:p>
            <a:pPr lvl="0" algn="r" rtl="0">
              <a:spcBef>
                <a:spcPts val="0"/>
              </a:spcBef>
              <a:buClr>
                <a:schemeClr val="dk1"/>
              </a:buClr>
              <a:buSzPct val="25000"/>
              <a:buFont typeface="Arial"/>
              <a:buNone/>
            </a:pPr>
            <a:r>
              <a:rPr lang="en-US" sz="3200" b="1" dirty="0" err="1" smtClean="0">
                <a:solidFill>
                  <a:srgbClr val="0E502B"/>
                </a:solidFill>
              </a:rPr>
              <a:t>Esfuerzos</a:t>
            </a:r>
            <a:r>
              <a:rPr lang="en-US" sz="3200" b="1" dirty="0" smtClean="0">
                <a:solidFill>
                  <a:srgbClr val="0E502B"/>
                </a:solidFill>
              </a:rPr>
              <a:t> </a:t>
            </a:r>
            <a:r>
              <a:rPr lang="en-US" sz="3200" b="1" dirty="0" err="1" smtClean="0">
                <a:solidFill>
                  <a:srgbClr val="0E502B"/>
                </a:solidFill>
              </a:rPr>
              <a:t>parlamentarios</a:t>
            </a:r>
            <a:r>
              <a:rPr lang="en-US" sz="3200" b="1" dirty="0" smtClean="0">
                <a:solidFill>
                  <a:srgbClr val="0E502B"/>
                </a:solidFill>
              </a:rPr>
              <a:t> </a:t>
            </a:r>
            <a:r>
              <a:rPr lang="en-US" sz="3200" b="1" dirty="0" err="1" smtClean="0">
                <a:solidFill>
                  <a:srgbClr val="0E502B"/>
                </a:solidFill>
              </a:rPr>
              <a:t>por</a:t>
            </a:r>
            <a:r>
              <a:rPr lang="en-US" sz="3200" b="1" dirty="0" smtClean="0">
                <a:solidFill>
                  <a:srgbClr val="0E502B"/>
                </a:solidFill>
              </a:rPr>
              <a:t> </a:t>
            </a:r>
            <a:r>
              <a:rPr lang="en-US" sz="3200" b="1" dirty="0" err="1" smtClean="0">
                <a:solidFill>
                  <a:srgbClr val="0E502B"/>
                </a:solidFill>
              </a:rPr>
              <a:t>reincorporarla</a:t>
            </a:r>
            <a:endParaRPr lang="en-US" sz="3200" b="1" dirty="0">
              <a:solidFill>
                <a:srgbClr val="0E502B"/>
              </a:solidFill>
            </a:endParaRPr>
          </a:p>
          <a:p>
            <a:pPr lvl="0">
              <a:spcBef>
                <a:spcPts val="0"/>
              </a:spcBef>
              <a:buClr>
                <a:schemeClr val="dk1"/>
              </a:buClr>
              <a:buSzPct val="61111"/>
              <a:buFont typeface="Arial"/>
              <a:buNone/>
            </a:pPr>
            <a:endParaRPr sz="2400" dirty="0">
              <a:solidFill>
                <a:schemeClr val="dk1"/>
              </a:solidFill>
            </a:endParaRPr>
          </a:p>
        </p:txBody>
      </p:sp>
      <p:graphicFrame>
        <p:nvGraphicFramePr>
          <p:cNvPr id="2" name="1 Diagrama"/>
          <p:cNvGraphicFramePr/>
          <p:nvPr>
            <p:extLst>
              <p:ext uri="{D42A27DB-BD31-4B8C-83A1-F6EECF244321}">
                <p14:modId xmlns:p14="http://schemas.microsoft.com/office/powerpoint/2010/main" val="2365255103"/>
              </p:ext>
            </p:extLst>
          </p:nvPr>
        </p:nvGraphicFramePr>
        <p:xfrm>
          <a:off x="179512" y="1196752"/>
          <a:ext cx="84969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467544" y="692696"/>
            <a:ext cx="8229600" cy="5085000"/>
          </a:xfrm>
          <a:prstGeom prst="rect">
            <a:avLst/>
          </a:prstGeom>
        </p:spPr>
        <p:txBody>
          <a:bodyPr lIns="91425" tIns="91425" rIns="91425" bIns="91425" anchor="t" anchorCtr="0">
            <a:noAutofit/>
          </a:bodyPr>
          <a:lstStyle/>
          <a:p>
            <a:pPr lvl="0" algn="ctr" rtl="0">
              <a:spcBef>
                <a:spcPts val="0"/>
              </a:spcBef>
              <a:buNone/>
            </a:pPr>
            <a:r>
              <a:rPr lang="en-US" b="1" dirty="0" err="1"/>
              <a:t>Reforma</a:t>
            </a:r>
            <a:r>
              <a:rPr lang="en-US" b="1" dirty="0"/>
              <a:t> </a:t>
            </a:r>
            <a:r>
              <a:rPr lang="en-US" b="1" dirty="0" err="1"/>
              <a:t>reeleccionista</a:t>
            </a:r>
            <a:r>
              <a:rPr lang="en-US" b="1" dirty="0"/>
              <a:t> de </a:t>
            </a:r>
            <a:r>
              <a:rPr lang="en-US" b="1" dirty="0" smtClean="0"/>
              <a:t>1964</a:t>
            </a:r>
            <a:endParaRPr lang="en-US" b="1" dirty="0"/>
          </a:p>
        </p:txBody>
      </p:sp>
      <p:graphicFrame>
        <p:nvGraphicFramePr>
          <p:cNvPr id="2" name="1 Diagrama"/>
          <p:cNvGraphicFramePr/>
          <p:nvPr>
            <p:extLst>
              <p:ext uri="{D42A27DB-BD31-4B8C-83A1-F6EECF244321}">
                <p14:modId xmlns:p14="http://schemas.microsoft.com/office/powerpoint/2010/main" val="1656372023"/>
              </p:ext>
            </p:extLst>
          </p:nvPr>
        </p:nvGraphicFramePr>
        <p:xfrm>
          <a:off x="323528" y="1340768"/>
          <a:ext cx="864096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1872527477"/>
              </p:ext>
            </p:extLst>
          </p:nvPr>
        </p:nvGraphicFramePr>
        <p:xfrm>
          <a:off x="971600" y="3325440"/>
          <a:ext cx="7272808" cy="3487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6 Grupo"/>
          <p:cNvGrpSpPr/>
          <p:nvPr/>
        </p:nvGrpSpPr>
        <p:grpSpPr>
          <a:xfrm>
            <a:off x="4211960" y="5013176"/>
            <a:ext cx="1512168" cy="91440"/>
            <a:chOff x="5026655" y="1430443"/>
            <a:chExt cx="487098" cy="91440"/>
          </a:xfrm>
        </p:grpSpPr>
        <p:sp>
          <p:nvSpPr>
            <p:cNvPr id="8" name="Conector recto 3"/>
            <p:cNvSpPr/>
            <p:nvPr/>
          </p:nvSpPr>
          <p:spPr>
            <a:xfrm>
              <a:off x="5026655" y="1430443"/>
              <a:ext cx="487098" cy="91440"/>
            </a:xfrm>
            <a:custGeom>
              <a:avLst/>
              <a:gdLst/>
              <a:ahLst/>
              <a:cxnLst/>
              <a:rect l="0" t="0" r="0" b="0"/>
              <a:pathLst>
                <a:path>
                  <a:moveTo>
                    <a:pt x="0" y="45720"/>
                  </a:moveTo>
                  <a:lnTo>
                    <a:pt x="487098" y="45720"/>
                  </a:lnTo>
                </a:path>
              </a:pathLst>
            </a:custGeom>
            <a:noFill/>
            <a:ln>
              <a:tailEnd type="arrow"/>
            </a:ln>
          </p:spPr>
          <p:style>
            <a:lnRef idx="2">
              <a:schemeClr val="accent1">
                <a:shade val="50000"/>
              </a:schemeClr>
            </a:lnRef>
            <a:fillRef idx="1">
              <a:schemeClr val="accent1"/>
            </a:fillRef>
            <a:effectRef idx="0">
              <a:schemeClr val="accent1"/>
            </a:effectRef>
            <a:fontRef idx="minor">
              <a:schemeClr val="tx1">
                <a:hueOff val="0"/>
                <a:satOff val="0"/>
                <a:lumOff val="0"/>
                <a:alphaOff val="0"/>
              </a:schemeClr>
            </a:fontRef>
          </p:style>
        </p:sp>
        <p:sp>
          <p:nvSpPr>
            <p:cNvPr id="9" name="Conector recto 4"/>
            <p:cNvSpPr/>
            <p:nvPr/>
          </p:nvSpPr>
          <p:spPr>
            <a:xfrm>
              <a:off x="5257261" y="1473572"/>
              <a:ext cx="25884" cy="51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26" t="21107" r="9314" b="8778"/>
          <a:stretch/>
        </p:blipFill>
        <p:spPr bwMode="auto">
          <a:xfrm>
            <a:off x="179512" y="1268760"/>
            <a:ext cx="8712968" cy="503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63"/>
          <p:cNvSpPr txBox="1">
            <a:spLocks noGrp="1"/>
          </p:cNvSpPr>
          <p:nvPr>
            <p:ph type="title"/>
          </p:nvPr>
        </p:nvSpPr>
        <p:spPr>
          <a:xfrm>
            <a:off x="314904" y="476672"/>
            <a:ext cx="8820472" cy="400500"/>
          </a:xfrm>
          <a:prstGeom prst="rect">
            <a:avLst/>
          </a:prstGeom>
        </p:spPr>
        <p:txBody>
          <a:bodyPr lIns="91425" tIns="91425" rIns="91425" bIns="91425" anchor="t" anchorCtr="0">
            <a:noAutofit/>
          </a:bodyPr>
          <a:lstStyle/>
          <a:p>
            <a:pPr lvl="0" algn="r" rtl="0">
              <a:spcBef>
                <a:spcPts val="0"/>
              </a:spcBef>
              <a:buClr>
                <a:schemeClr val="dk1"/>
              </a:buClr>
              <a:buSzPct val="25000"/>
              <a:buFont typeface="Arial"/>
              <a:buNone/>
            </a:pPr>
            <a:r>
              <a:rPr lang="en-US" sz="3200" b="1" dirty="0" err="1" smtClean="0">
                <a:solidFill>
                  <a:srgbClr val="0E502B"/>
                </a:solidFill>
              </a:rPr>
              <a:t>Otros</a:t>
            </a:r>
            <a:r>
              <a:rPr lang="en-US" sz="3200" b="1" dirty="0" smtClean="0">
                <a:solidFill>
                  <a:srgbClr val="0E502B"/>
                </a:solidFill>
              </a:rPr>
              <a:t> </a:t>
            </a:r>
            <a:r>
              <a:rPr lang="en-US" sz="3200" b="1" dirty="0" err="1" smtClean="0">
                <a:solidFill>
                  <a:srgbClr val="0E502B"/>
                </a:solidFill>
              </a:rPr>
              <a:t>esfuerzos</a:t>
            </a:r>
            <a:r>
              <a:rPr lang="en-US" sz="3200" b="1" dirty="0" smtClean="0">
                <a:solidFill>
                  <a:srgbClr val="0E502B"/>
                </a:solidFill>
              </a:rPr>
              <a:t> </a:t>
            </a:r>
            <a:r>
              <a:rPr lang="en-US" sz="3200" b="1" dirty="0" err="1" smtClean="0">
                <a:solidFill>
                  <a:srgbClr val="0E502B"/>
                </a:solidFill>
              </a:rPr>
              <a:t>parlamentarios</a:t>
            </a:r>
            <a:endParaRPr sz="2400" dirty="0">
              <a:solidFill>
                <a:schemeClr val="dk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79" t="31851" r="22537" b="10131"/>
          <a:stretch/>
        </p:blipFill>
        <p:spPr bwMode="auto">
          <a:xfrm>
            <a:off x="323528" y="908720"/>
            <a:ext cx="858895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492359985"/>
              </p:ext>
            </p:extLst>
          </p:nvPr>
        </p:nvGraphicFramePr>
        <p:xfrm>
          <a:off x="323528" y="836712"/>
          <a:ext cx="8496942" cy="5364480"/>
        </p:xfrm>
        <a:graphic>
          <a:graphicData uri="http://schemas.openxmlformats.org/drawingml/2006/table">
            <a:tbl>
              <a:tblPr firstRow="1" firstCol="1" bandRow="1"/>
              <a:tblGrid>
                <a:gridCol w="922768">
                  <a:extLst>
                    <a:ext uri="{9D8B030D-6E8A-4147-A177-3AD203B41FA5}">
                      <a16:colId xmlns:a16="http://schemas.microsoft.com/office/drawing/2014/main" val="20000"/>
                    </a:ext>
                  </a:extLst>
                </a:gridCol>
                <a:gridCol w="475828">
                  <a:extLst>
                    <a:ext uri="{9D8B030D-6E8A-4147-A177-3AD203B41FA5}">
                      <a16:colId xmlns:a16="http://schemas.microsoft.com/office/drawing/2014/main" val="20001"/>
                    </a:ext>
                  </a:extLst>
                </a:gridCol>
                <a:gridCol w="922768">
                  <a:extLst>
                    <a:ext uri="{9D8B030D-6E8A-4147-A177-3AD203B41FA5}">
                      <a16:colId xmlns:a16="http://schemas.microsoft.com/office/drawing/2014/main" val="20002"/>
                    </a:ext>
                  </a:extLst>
                </a:gridCol>
                <a:gridCol w="1592327">
                  <a:extLst>
                    <a:ext uri="{9D8B030D-6E8A-4147-A177-3AD203B41FA5}">
                      <a16:colId xmlns:a16="http://schemas.microsoft.com/office/drawing/2014/main" val="20003"/>
                    </a:ext>
                  </a:extLst>
                </a:gridCol>
                <a:gridCol w="1514155">
                  <a:extLst>
                    <a:ext uri="{9D8B030D-6E8A-4147-A177-3AD203B41FA5}">
                      <a16:colId xmlns:a16="http://schemas.microsoft.com/office/drawing/2014/main" val="20004"/>
                    </a:ext>
                  </a:extLst>
                </a:gridCol>
                <a:gridCol w="1607621">
                  <a:extLst>
                    <a:ext uri="{9D8B030D-6E8A-4147-A177-3AD203B41FA5}">
                      <a16:colId xmlns:a16="http://schemas.microsoft.com/office/drawing/2014/main" val="20005"/>
                    </a:ext>
                  </a:extLst>
                </a:gridCol>
                <a:gridCol w="1461475">
                  <a:extLst>
                    <a:ext uri="{9D8B030D-6E8A-4147-A177-3AD203B41FA5}">
                      <a16:colId xmlns:a16="http://schemas.microsoft.com/office/drawing/2014/main" val="20006"/>
                    </a:ext>
                  </a:extLst>
                </a:gridCol>
              </a:tblGrid>
              <a:tr h="1080120">
                <a:tc rowSpan="2">
                  <a:txBody>
                    <a:bodyPr/>
                    <a:lstStyle/>
                    <a:p>
                      <a:pPr algn="ctr">
                        <a:lnSpc>
                          <a:spcPct val="100000"/>
                        </a:lnSpc>
                        <a:spcAft>
                          <a:spcPts val="0"/>
                        </a:spcAft>
                      </a:pPr>
                      <a:r>
                        <a:rPr lang="es-MX" sz="1100" dirty="0">
                          <a:solidFill>
                            <a:srgbClr val="000000"/>
                          </a:solidFill>
                          <a:effectLst/>
                          <a:latin typeface="Arial"/>
                          <a:ea typeface="Times New Roman"/>
                          <a:cs typeface="Arial"/>
                        </a:rPr>
                        <a:t>8</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100" dirty="0">
                          <a:solidFill>
                            <a:srgbClr val="000000"/>
                          </a:solidFill>
                          <a:effectLst/>
                          <a:latin typeface="Arial"/>
                          <a:ea typeface="Times New Roman"/>
                          <a:cs typeface="Arial"/>
                        </a:rPr>
                        <a:t>2003</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Diputado del </a:t>
                      </a:r>
                      <a:r>
                        <a:rPr lang="es-MX" sz="1100" b="1" dirty="0">
                          <a:solidFill>
                            <a:srgbClr val="000000"/>
                          </a:solidFill>
                          <a:effectLst/>
                          <a:latin typeface="Arial"/>
                          <a:ea typeface="Times New Roman"/>
                          <a:cs typeface="Arial"/>
                        </a:rPr>
                        <a:t>PRI</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u="sng" dirty="0">
                          <a:solidFill>
                            <a:srgbClr val="000000"/>
                          </a:solidFill>
                          <a:effectLst/>
                          <a:latin typeface="Arial"/>
                          <a:ea typeface="Times New Roman"/>
                          <a:cs typeface="Arial"/>
                        </a:rPr>
                        <a:t>Senadores y diputados</a:t>
                      </a:r>
                      <a:r>
                        <a:rPr lang="es-MX" sz="1100" dirty="0">
                          <a:solidFill>
                            <a:srgbClr val="000000"/>
                          </a:solidFill>
                          <a:effectLst/>
                          <a:latin typeface="Arial"/>
                          <a:ea typeface="Times New Roman"/>
                          <a:cs typeface="Arial"/>
                        </a:rPr>
                        <a:t>: una ocasión</a:t>
                      </a:r>
                      <a:endParaRPr lang="es-MX" sz="1100" dirty="0">
                        <a:effectLst/>
                        <a:latin typeface="Arial"/>
                        <a:ea typeface="Calibri"/>
                        <a:cs typeface="Times New Roman"/>
                      </a:endParaRPr>
                    </a:p>
                    <a:p>
                      <a:pPr algn="ctr">
                        <a:lnSpc>
                          <a:spcPct val="100000"/>
                        </a:lnSpc>
                        <a:spcAft>
                          <a:spcPts val="0"/>
                        </a:spcAft>
                      </a:pPr>
                      <a:r>
                        <a:rPr lang="es-MX" sz="1100" u="sng" dirty="0">
                          <a:solidFill>
                            <a:srgbClr val="000000"/>
                          </a:solidFill>
                          <a:effectLst/>
                          <a:latin typeface="Arial"/>
                          <a:ea typeface="Times New Roman"/>
                          <a:cs typeface="Arial"/>
                        </a:rPr>
                        <a:t>Diputados locales</a:t>
                      </a:r>
                      <a:r>
                        <a:rPr lang="es-MX" sz="1100" dirty="0">
                          <a:solidFill>
                            <a:srgbClr val="000000"/>
                          </a:solidFill>
                          <a:effectLst/>
                          <a:latin typeface="Arial"/>
                          <a:ea typeface="Times New Roman"/>
                          <a:cs typeface="Arial"/>
                        </a:rPr>
                        <a:t>: una ocasión</a:t>
                      </a:r>
                      <a:endParaRPr lang="es-MX" sz="1100" dirty="0">
                        <a:effectLst/>
                        <a:latin typeface="Arial"/>
                        <a:ea typeface="Calibri"/>
                        <a:cs typeface="Times New Roman"/>
                      </a:endParaRPr>
                    </a:p>
                    <a:p>
                      <a:pPr algn="ctr">
                        <a:lnSpc>
                          <a:spcPct val="100000"/>
                        </a:lnSpc>
                        <a:spcAft>
                          <a:spcPts val="0"/>
                        </a:spcAft>
                      </a:pPr>
                      <a:r>
                        <a:rPr lang="es-MX" sz="1100" u="sng" dirty="0">
                          <a:solidFill>
                            <a:srgbClr val="000000"/>
                          </a:solidFill>
                          <a:effectLst/>
                          <a:latin typeface="Arial"/>
                          <a:ea typeface="Times New Roman"/>
                          <a:cs typeface="Arial"/>
                        </a:rPr>
                        <a:t>Integrantes del ayuntamiento</a:t>
                      </a:r>
                      <a:r>
                        <a:rPr lang="es-MX" sz="1100" dirty="0">
                          <a:solidFill>
                            <a:srgbClr val="000000"/>
                          </a:solidFill>
                          <a:effectLst/>
                          <a:latin typeface="Arial"/>
                          <a:ea typeface="Times New Roman"/>
                          <a:cs typeface="Arial"/>
                        </a:rPr>
                        <a:t>: una ocasión</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Suplentes en ejercicio también podrán ser reelectos por los periodos mencionados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a:solidFill>
                            <a:srgbClr val="000000"/>
                          </a:solidFill>
                          <a:effectLst/>
                          <a:latin typeface="Arial"/>
                          <a:ea typeface="Times New Roman"/>
                          <a:cs typeface="Arial"/>
                        </a:rPr>
                        <a:t>Serán ratificados o sustituidos por los partidos (control partidista)</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Legisladores reelectos por los periodos mencionados no podrán ser suplentes en el periodo inmediato</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648072">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Exposición de motivos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100" dirty="0">
                          <a:solidFill>
                            <a:srgbClr val="000000"/>
                          </a:solidFill>
                          <a:effectLst/>
                          <a:latin typeface="Arial"/>
                          <a:ea typeface="Times New Roman"/>
                          <a:cs typeface="Arial"/>
                        </a:rPr>
                        <a:t>-Profesionalización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–Contexto diferente al de la época posrevolucionaria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-Aprovechamiento de la experiencia política y administrativa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-Revitalización del municipio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-Visión a mediano y largo plazo en ayuntamientos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76064">
                <a:tc rowSpan="2">
                  <a:txBody>
                    <a:bodyPr/>
                    <a:lstStyle/>
                    <a:p>
                      <a:pPr algn="ctr">
                        <a:lnSpc>
                          <a:spcPct val="100000"/>
                        </a:lnSpc>
                        <a:spcAft>
                          <a:spcPts val="0"/>
                        </a:spcAft>
                      </a:pPr>
                      <a:r>
                        <a:rPr lang="es-MX" sz="1100">
                          <a:solidFill>
                            <a:srgbClr val="000000"/>
                          </a:solidFill>
                          <a:effectLst/>
                          <a:latin typeface="Arial"/>
                          <a:ea typeface="Times New Roman"/>
                          <a:cs typeface="Arial"/>
                        </a:rPr>
                        <a:t>9</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100">
                          <a:solidFill>
                            <a:srgbClr val="000000"/>
                          </a:solidFill>
                          <a:effectLst/>
                          <a:latin typeface="Arial"/>
                          <a:ea typeface="Times New Roman"/>
                          <a:cs typeface="Arial"/>
                        </a:rPr>
                        <a:t>2003</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Senadores de PRI, PAN, PRD y Convergencia</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u="sng" dirty="0">
                          <a:solidFill>
                            <a:srgbClr val="000000"/>
                          </a:solidFill>
                          <a:effectLst/>
                          <a:latin typeface="Arial"/>
                          <a:ea typeface="Times New Roman"/>
                          <a:cs typeface="Arial"/>
                        </a:rPr>
                        <a:t>Senadores y diputados</a:t>
                      </a:r>
                      <a:r>
                        <a:rPr lang="es-MX" sz="1100" dirty="0">
                          <a:solidFill>
                            <a:srgbClr val="000000"/>
                          </a:solidFill>
                          <a:effectLst/>
                          <a:latin typeface="Arial"/>
                          <a:ea typeface="Times New Roman"/>
                          <a:cs typeface="Arial"/>
                        </a:rPr>
                        <a:t>: indefinidamente   </a:t>
                      </a:r>
                      <a:r>
                        <a:rPr lang="es-MX" sz="1100" u="sng" dirty="0">
                          <a:solidFill>
                            <a:srgbClr val="000000"/>
                          </a:solidFill>
                          <a:effectLst/>
                          <a:latin typeface="Arial"/>
                          <a:ea typeface="Times New Roman"/>
                          <a:cs typeface="Arial"/>
                        </a:rPr>
                        <a:t>Diputados locales</a:t>
                      </a:r>
                      <a:r>
                        <a:rPr lang="es-MX" sz="1100" dirty="0">
                          <a:solidFill>
                            <a:srgbClr val="000000"/>
                          </a:solidFill>
                          <a:effectLst/>
                          <a:latin typeface="Arial"/>
                          <a:ea typeface="Times New Roman"/>
                          <a:cs typeface="Arial"/>
                        </a:rPr>
                        <a:t>: según constituciones estatales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a:solidFill>
                            <a:srgbClr val="000000"/>
                          </a:solidFill>
                          <a:effectLst/>
                          <a:latin typeface="Arial"/>
                          <a:ea typeface="Times New Roman"/>
                          <a:cs typeface="Arial"/>
                        </a:rPr>
                        <a:t>---</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8072">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es-MX" sz="1100" dirty="0">
                          <a:solidFill>
                            <a:srgbClr val="000000"/>
                          </a:solidFill>
                          <a:effectLst/>
                          <a:latin typeface="Arial"/>
                          <a:ea typeface="Times New Roman"/>
                          <a:cs typeface="Arial"/>
                        </a:rPr>
                        <a:t>-Contrarrestar la disciplina partidista que desvincula a representantes de sus electores y el rezago de la oposición -Profesionalización y carrera parlamentaria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-Crear relaciones estables entre el Legislativo y el Ejecutivo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-Fomentar consensos de largo plazo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-Impulsar la autonomía de los legisladores locales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576064">
                <a:tc rowSpan="2">
                  <a:txBody>
                    <a:bodyPr/>
                    <a:lstStyle/>
                    <a:p>
                      <a:pPr algn="ctr">
                        <a:lnSpc>
                          <a:spcPct val="100000"/>
                        </a:lnSpc>
                        <a:spcAft>
                          <a:spcPts val="0"/>
                        </a:spcAft>
                      </a:pPr>
                      <a:r>
                        <a:rPr lang="es-MX" sz="1100" dirty="0">
                          <a:solidFill>
                            <a:srgbClr val="000000"/>
                          </a:solidFill>
                          <a:effectLst/>
                          <a:latin typeface="Arial"/>
                          <a:ea typeface="Times New Roman"/>
                          <a:cs typeface="Arial"/>
                        </a:rPr>
                        <a:t>10</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100">
                          <a:solidFill>
                            <a:srgbClr val="000000"/>
                          </a:solidFill>
                          <a:effectLst/>
                          <a:latin typeface="Arial"/>
                          <a:ea typeface="Times New Roman"/>
                          <a:cs typeface="Arial"/>
                        </a:rPr>
                        <a:t>2004</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a:solidFill>
                            <a:srgbClr val="000000"/>
                          </a:solidFill>
                          <a:effectLst/>
                          <a:latin typeface="Arial"/>
                          <a:ea typeface="Times New Roman"/>
                          <a:cs typeface="Arial"/>
                        </a:rPr>
                        <a:t>Diputado del </a:t>
                      </a:r>
                      <a:r>
                        <a:rPr lang="es-MX" sz="1100" b="1">
                          <a:solidFill>
                            <a:srgbClr val="000000"/>
                          </a:solidFill>
                          <a:effectLst/>
                          <a:latin typeface="Arial"/>
                          <a:ea typeface="Times New Roman"/>
                          <a:cs typeface="Arial"/>
                        </a:rPr>
                        <a:t>PAN </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u="sng">
                          <a:solidFill>
                            <a:srgbClr val="000000"/>
                          </a:solidFill>
                          <a:effectLst/>
                          <a:latin typeface="Arial"/>
                          <a:ea typeface="Times New Roman"/>
                          <a:cs typeface="Arial"/>
                        </a:rPr>
                        <a:t>Diputados</a:t>
                      </a:r>
                      <a:r>
                        <a:rPr lang="es-MX" sz="1100">
                          <a:solidFill>
                            <a:srgbClr val="000000"/>
                          </a:solidFill>
                          <a:effectLst/>
                          <a:latin typeface="Arial"/>
                          <a:ea typeface="Times New Roman"/>
                          <a:cs typeface="Arial"/>
                        </a:rPr>
                        <a:t>: tres ocasiones  </a:t>
                      </a:r>
                      <a:r>
                        <a:rPr lang="es-MX" sz="1100" u="sng">
                          <a:solidFill>
                            <a:srgbClr val="000000"/>
                          </a:solidFill>
                          <a:effectLst/>
                          <a:latin typeface="Arial"/>
                          <a:ea typeface="Times New Roman"/>
                          <a:cs typeface="Arial"/>
                        </a:rPr>
                        <a:t>Senadores</a:t>
                      </a:r>
                      <a:r>
                        <a:rPr lang="es-MX" sz="1100">
                          <a:solidFill>
                            <a:srgbClr val="000000"/>
                          </a:solidFill>
                          <a:effectLst/>
                          <a:latin typeface="Arial"/>
                          <a:ea typeface="Times New Roman"/>
                          <a:cs typeface="Arial"/>
                        </a:rPr>
                        <a:t>: una ocasión   </a:t>
                      </a:r>
                      <a:r>
                        <a:rPr lang="es-MX" sz="1100" u="sng">
                          <a:solidFill>
                            <a:srgbClr val="000000"/>
                          </a:solidFill>
                          <a:effectLst/>
                          <a:latin typeface="Arial"/>
                          <a:ea typeface="Times New Roman"/>
                          <a:cs typeface="Arial"/>
                        </a:rPr>
                        <a:t>Diputados locales</a:t>
                      </a:r>
                      <a:r>
                        <a:rPr lang="es-MX" sz="1100">
                          <a:solidFill>
                            <a:srgbClr val="000000"/>
                          </a:solidFill>
                          <a:effectLst/>
                          <a:latin typeface="Arial"/>
                          <a:ea typeface="Times New Roman"/>
                          <a:cs typeface="Arial"/>
                        </a:rPr>
                        <a:t>: según constituciones locales</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Suplentes en ejercicio también podrán ser reelectos por los periodos mencionados</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No menciona ninguna restricción</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Diputados reelectos por los periodos mencionados no podrán ser suplentes en el periodo inmediato</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4"/>
                  </a:ext>
                </a:extLst>
              </a:tr>
              <a:tr h="631952">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100" dirty="0">
                          <a:solidFill>
                            <a:srgbClr val="000000"/>
                          </a:solidFill>
                          <a:effectLst/>
                          <a:latin typeface="Arial"/>
                          <a:ea typeface="Times New Roman"/>
                          <a:cs typeface="Arial"/>
                        </a:rPr>
                        <a:t>-Democracia ineficaz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-Rendición de cuentas y control ciudadano a través de la calificación de sus representantes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-Experiencia parlamentaria y relaciones interpartidistas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-Refrendo de la no reelección Ejecutiva</a:t>
                      </a:r>
                      <a:endParaRPr lang="es-MX" sz="1100" dirty="0">
                        <a:effectLst/>
                        <a:latin typeface="Arial"/>
                        <a:ea typeface="Calibri"/>
                        <a:cs typeface="Times New Roman"/>
                      </a:endParaRPr>
                    </a:p>
                  </a:txBody>
                  <a:tcPr marL="24244" marR="24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10993575"/>
              </p:ext>
            </p:extLst>
          </p:nvPr>
        </p:nvGraphicFramePr>
        <p:xfrm>
          <a:off x="251520" y="861784"/>
          <a:ext cx="8640960" cy="5303520"/>
        </p:xfrm>
        <a:graphic>
          <a:graphicData uri="http://schemas.openxmlformats.org/drawingml/2006/table">
            <a:tbl>
              <a:tblPr firstRow="1" firstCol="1" bandRow="1"/>
              <a:tblGrid>
                <a:gridCol w="938409">
                  <a:extLst>
                    <a:ext uri="{9D8B030D-6E8A-4147-A177-3AD203B41FA5}">
                      <a16:colId xmlns:a16="http://schemas.microsoft.com/office/drawing/2014/main" val="20000"/>
                    </a:ext>
                  </a:extLst>
                </a:gridCol>
                <a:gridCol w="483894">
                  <a:extLst>
                    <a:ext uri="{9D8B030D-6E8A-4147-A177-3AD203B41FA5}">
                      <a16:colId xmlns:a16="http://schemas.microsoft.com/office/drawing/2014/main" val="20001"/>
                    </a:ext>
                  </a:extLst>
                </a:gridCol>
                <a:gridCol w="938409">
                  <a:extLst>
                    <a:ext uri="{9D8B030D-6E8A-4147-A177-3AD203B41FA5}">
                      <a16:colId xmlns:a16="http://schemas.microsoft.com/office/drawing/2014/main" val="20002"/>
                    </a:ext>
                  </a:extLst>
                </a:gridCol>
                <a:gridCol w="1619315">
                  <a:extLst>
                    <a:ext uri="{9D8B030D-6E8A-4147-A177-3AD203B41FA5}">
                      <a16:colId xmlns:a16="http://schemas.microsoft.com/office/drawing/2014/main" val="20003"/>
                    </a:ext>
                  </a:extLst>
                </a:gridCol>
                <a:gridCol w="1539819">
                  <a:extLst>
                    <a:ext uri="{9D8B030D-6E8A-4147-A177-3AD203B41FA5}">
                      <a16:colId xmlns:a16="http://schemas.microsoft.com/office/drawing/2014/main" val="20004"/>
                    </a:ext>
                  </a:extLst>
                </a:gridCol>
                <a:gridCol w="1634869">
                  <a:extLst>
                    <a:ext uri="{9D8B030D-6E8A-4147-A177-3AD203B41FA5}">
                      <a16:colId xmlns:a16="http://schemas.microsoft.com/office/drawing/2014/main" val="20005"/>
                    </a:ext>
                  </a:extLst>
                </a:gridCol>
                <a:gridCol w="1486245">
                  <a:extLst>
                    <a:ext uri="{9D8B030D-6E8A-4147-A177-3AD203B41FA5}">
                      <a16:colId xmlns:a16="http://schemas.microsoft.com/office/drawing/2014/main" val="20006"/>
                    </a:ext>
                  </a:extLst>
                </a:gridCol>
              </a:tblGrid>
              <a:tr h="1237423">
                <a:tc rowSpan="2">
                  <a:txBody>
                    <a:bodyPr/>
                    <a:lstStyle/>
                    <a:p>
                      <a:pPr algn="ctr">
                        <a:lnSpc>
                          <a:spcPct val="100000"/>
                        </a:lnSpc>
                        <a:spcAft>
                          <a:spcPts val="0"/>
                        </a:spcAft>
                      </a:pPr>
                      <a:r>
                        <a:rPr lang="es-MX" sz="1200" dirty="0">
                          <a:solidFill>
                            <a:srgbClr val="000000"/>
                          </a:solidFill>
                          <a:effectLst/>
                          <a:latin typeface="Arial"/>
                          <a:ea typeface="Times New Roman"/>
                          <a:cs typeface="Arial"/>
                        </a:rPr>
                        <a:t>11</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200" dirty="0">
                          <a:solidFill>
                            <a:srgbClr val="000000"/>
                          </a:solidFill>
                          <a:effectLst/>
                          <a:latin typeface="Arial"/>
                          <a:ea typeface="Times New Roman"/>
                          <a:cs typeface="Arial"/>
                        </a:rPr>
                        <a:t>2004</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Diputado del </a:t>
                      </a:r>
                      <a:r>
                        <a:rPr lang="es-MX" sz="1200" b="1" dirty="0">
                          <a:solidFill>
                            <a:srgbClr val="000000"/>
                          </a:solidFill>
                          <a:effectLst/>
                          <a:latin typeface="Arial"/>
                          <a:ea typeface="Times New Roman"/>
                          <a:cs typeface="Arial"/>
                        </a:rPr>
                        <a:t>PRI</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u="sng" dirty="0">
                          <a:solidFill>
                            <a:srgbClr val="000000"/>
                          </a:solidFill>
                          <a:effectLst/>
                          <a:latin typeface="Arial"/>
                          <a:ea typeface="Times New Roman"/>
                          <a:cs typeface="Arial"/>
                        </a:rPr>
                        <a:t>Senadores</a:t>
                      </a:r>
                      <a:r>
                        <a:rPr lang="es-MX" sz="1200" dirty="0">
                          <a:solidFill>
                            <a:srgbClr val="000000"/>
                          </a:solidFill>
                          <a:effectLst/>
                          <a:latin typeface="Arial"/>
                          <a:ea typeface="Times New Roman"/>
                          <a:cs typeface="Arial"/>
                        </a:rPr>
                        <a:t>: no podrán ser reelectos    </a:t>
                      </a:r>
                      <a:endParaRPr lang="es-MX" sz="1200" dirty="0">
                        <a:effectLst/>
                        <a:latin typeface="Arial"/>
                        <a:ea typeface="Calibri"/>
                        <a:cs typeface="Times New Roman"/>
                      </a:endParaRPr>
                    </a:p>
                    <a:p>
                      <a:pPr algn="ctr">
                        <a:lnSpc>
                          <a:spcPct val="100000"/>
                        </a:lnSpc>
                        <a:spcAft>
                          <a:spcPts val="0"/>
                        </a:spcAft>
                      </a:pPr>
                      <a:r>
                        <a:rPr lang="es-MX" sz="1200" u="sng" dirty="0">
                          <a:solidFill>
                            <a:srgbClr val="000000"/>
                          </a:solidFill>
                          <a:effectLst/>
                          <a:latin typeface="Arial"/>
                          <a:ea typeface="Times New Roman"/>
                          <a:cs typeface="Arial"/>
                        </a:rPr>
                        <a:t> Diputados</a:t>
                      </a:r>
                      <a:r>
                        <a:rPr lang="es-MX" sz="1200" dirty="0">
                          <a:solidFill>
                            <a:srgbClr val="000000"/>
                          </a:solidFill>
                          <a:effectLst/>
                          <a:latin typeface="Arial"/>
                          <a:ea typeface="Times New Roman"/>
                          <a:cs typeface="Arial"/>
                        </a:rPr>
                        <a:t>: una ocasión</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Podrán ser reelectos como propietarios si no estuvieron en ejercicio</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No menciona ninguna restricción</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Legisladores reelectos por los periodos mencionados no podrán ser suplentes en el periodo inmediato</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355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es-MX" sz="1200" dirty="0">
                          <a:solidFill>
                            <a:srgbClr val="000000"/>
                          </a:solidFill>
                          <a:effectLst/>
                          <a:latin typeface="Arial"/>
                          <a:ea typeface="Times New Roman"/>
                          <a:cs typeface="Arial"/>
                        </a:rPr>
                        <a:t>-Creación de un vínculo con electores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-Experiencia legislativa</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237423">
                <a:tc rowSpan="2">
                  <a:txBody>
                    <a:bodyPr/>
                    <a:lstStyle/>
                    <a:p>
                      <a:pPr algn="ctr">
                        <a:lnSpc>
                          <a:spcPct val="100000"/>
                        </a:lnSpc>
                        <a:spcAft>
                          <a:spcPts val="0"/>
                        </a:spcAft>
                      </a:pPr>
                      <a:r>
                        <a:rPr lang="es-MX" sz="1200">
                          <a:solidFill>
                            <a:srgbClr val="000000"/>
                          </a:solidFill>
                          <a:effectLst/>
                          <a:latin typeface="Arial"/>
                          <a:ea typeface="Times New Roman"/>
                          <a:cs typeface="Arial"/>
                        </a:rPr>
                        <a:t>12</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200">
                          <a:solidFill>
                            <a:srgbClr val="000000"/>
                          </a:solidFill>
                          <a:effectLst/>
                          <a:latin typeface="Arial"/>
                          <a:ea typeface="Times New Roman"/>
                          <a:cs typeface="Arial"/>
                        </a:rPr>
                        <a:t>2004</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a:solidFill>
                            <a:srgbClr val="000000"/>
                          </a:solidFill>
                          <a:effectLst/>
                          <a:latin typeface="Arial"/>
                          <a:ea typeface="Times New Roman"/>
                          <a:cs typeface="Arial"/>
                        </a:rPr>
                        <a:t>Dos diputados del </a:t>
                      </a:r>
                      <a:r>
                        <a:rPr lang="es-MX" sz="1200" b="1">
                          <a:solidFill>
                            <a:srgbClr val="000000"/>
                          </a:solidFill>
                          <a:effectLst/>
                          <a:latin typeface="Arial"/>
                          <a:ea typeface="Times New Roman"/>
                          <a:cs typeface="Arial"/>
                        </a:rPr>
                        <a:t>PRI</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u="sng">
                          <a:solidFill>
                            <a:srgbClr val="000000"/>
                          </a:solidFill>
                          <a:effectLst/>
                          <a:latin typeface="Arial"/>
                          <a:ea typeface="Times New Roman"/>
                          <a:cs typeface="Arial"/>
                        </a:rPr>
                        <a:t>Senadores</a:t>
                      </a:r>
                      <a:r>
                        <a:rPr lang="es-MX" sz="1200">
                          <a:solidFill>
                            <a:srgbClr val="000000"/>
                          </a:solidFill>
                          <a:effectLst/>
                          <a:latin typeface="Arial"/>
                          <a:ea typeface="Times New Roman"/>
                          <a:cs typeface="Arial"/>
                        </a:rPr>
                        <a:t>: no podrán ser reelectos    </a:t>
                      </a:r>
                      <a:endParaRPr lang="es-MX" sz="1200">
                        <a:effectLst/>
                        <a:latin typeface="Arial"/>
                        <a:ea typeface="Calibri"/>
                        <a:cs typeface="Times New Roman"/>
                      </a:endParaRPr>
                    </a:p>
                    <a:p>
                      <a:pPr algn="ctr">
                        <a:lnSpc>
                          <a:spcPct val="100000"/>
                        </a:lnSpc>
                        <a:spcAft>
                          <a:spcPts val="0"/>
                        </a:spcAft>
                      </a:pPr>
                      <a:r>
                        <a:rPr lang="es-MX" sz="1200" u="sng">
                          <a:solidFill>
                            <a:srgbClr val="000000"/>
                          </a:solidFill>
                          <a:effectLst/>
                          <a:latin typeface="Arial"/>
                          <a:ea typeface="Times New Roman"/>
                          <a:cs typeface="Arial"/>
                        </a:rPr>
                        <a:t> Diputados</a:t>
                      </a:r>
                      <a:r>
                        <a:rPr lang="es-MX" sz="1200">
                          <a:solidFill>
                            <a:srgbClr val="000000"/>
                          </a:solidFill>
                          <a:effectLst/>
                          <a:latin typeface="Arial"/>
                          <a:ea typeface="Times New Roman"/>
                          <a:cs typeface="Arial"/>
                        </a:rPr>
                        <a:t>: una ocasión</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a:solidFill>
                            <a:srgbClr val="000000"/>
                          </a:solidFill>
                          <a:effectLst/>
                          <a:latin typeface="Arial"/>
                          <a:ea typeface="Times New Roman"/>
                          <a:cs typeface="Arial"/>
                        </a:rPr>
                        <a:t>Podrán ser reelectos como propietarios si no estuvieron en ejercicio</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No menciona ninguna restricción</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Legisladores reelectos por los periodos mencionados no podrán ser suplentes en el periodo inmediato</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r h="35355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200" dirty="0">
                          <a:solidFill>
                            <a:srgbClr val="000000"/>
                          </a:solidFill>
                          <a:effectLst/>
                          <a:latin typeface="Arial"/>
                          <a:ea typeface="Times New Roman"/>
                          <a:cs typeface="Arial"/>
                        </a:rPr>
                        <a:t>-Creación de un vínculo con electores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-Experiencia legislativa</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1060649">
                <a:tc rowSpan="2">
                  <a:txBody>
                    <a:bodyPr/>
                    <a:lstStyle/>
                    <a:p>
                      <a:pPr algn="ctr">
                        <a:lnSpc>
                          <a:spcPct val="100000"/>
                        </a:lnSpc>
                        <a:spcAft>
                          <a:spcPts val="0"/>
                        </a:spcAft>
                      </a:pPr>
                      <a:r>
                        <a:rPr lang="es-MX" sz="1200">
                          <a:solidFill>
                            <a:srgbClr val="000000"/>
                          </a:solidFill>
                          <a:effectLst/>
                          <a:latin typeface="Arial"/>
                          <a:ea typeface="Times New Roman"/>
                          <a:cs typeface="Arial"/>
                        </a:rPr>
                        <a:t>13</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200">
                          <a:solidFill>
                            <a:srgbClr val="000000"/>
                          </a:solidFill>
                          <a:effectLst/>
                          <a:latin typeface="Arial"/>
                          <a:ea typeface="Times New Roman"/>
                          <a:cs typeface="Arial"/>
                        </a:rPr>
                        <a:t>2004</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Congreso de Jalisco</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u="sng">
                          <a:solidFill>
                            <a:srgbClr val="000000"/>
                          </a:solidFill>
                          <a:effectLst/>
                          <a:latin typeface="Arial"/>
                          <a:ea typeface="Times New Roman"/>
                          <a:cs typeface="Arial"/>
                        </a:rPr>
                        <a:t>Diputados</a:t>
                      </a:r>
                      <a:r>
                        <a:rPr lang="es-MX" sz="1200">
                          <a:solidFill>
                            <a:srgbClr val="000000"/>
                          </a:solidFill>
                          <a:effectLst/>
                          <a:latin typeface="Arial"/>
                          <a:ea typeface="Times New Roman"/>
                          <a:cs typeface="Arial"/>
                        </a:rPr>
                        <a:t>: tres ocasiones  </a:t>
                      </a:r>
                      <a:r>
                        <a:rPr lang="es-MX" sz="1200" u="sng">
                          <a:solidFill>
                            <a:srgbClr val="000000"/>
                          </a:solidFill>
                          <a:effectLst/>
                          <a:latin typeface="Arial"/>
                          <a:ea typeface="Times New Roman"/>
                          <a:cs typeface="Arial"/>
                        </a:rPr>
                        <a:t>Senadores</a:t>
                      </a:r>
                      <a:r>
                        <a:rPr lang="es-MX" sz="1200">
                          <a:solidFill>
                            <a:srgbClr val="000000"/>
                          </a:solidFill>
                          <a:effectLst/>
                          <a:latin typeface="Arial"/>
                          <a:ea typeface="Times New Roman"/>
                          <a:cs typeface="Arial"/>
                        </a:rPr>
                        <a:t>: una ocasión   </a:t>
                      </a:r>
                      <a:r>
                        <a:rPr lang="es-MX" sz="1200" u="sng">
                          <a:solidFill>
                            <a:srgbClr val="000000"/>
                          </a:solidFill>
                          <a:effectLst/>
                          <a:latin typeface="Arial"/>
                          <a:ea typeface="Times New Roman"/>
                          <a:cs typeface="Arial"/>
                        </a:rPr>
                        <a:t>Diputados locales</a:t>
                      </a:r>
                      <a:r>
                        <a:rPr lang="es-MX" sz="1200">
                          <a:solidFill>
                            <a:srgbClr val="000000"/>
                          </a:solidFill>
                          <a:effectLst/>
                          <a:latin typeface="Arial"/>
                          <a:ea typeface="Times New Roman"/>
                          <a:cs typeface="Arial"/>
                        </a:rPr>
                        <a:t>: según constituciones locales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Podrán ser reelectos como suplentes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No menciona ninguna restricción</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050" dirty="0">
                          <a:solidFill>
                            <a:srgbClr val="000000"/>
                          </a:solidFill>
                          <a:effectLst/>
                          <a:latin typeface="Arial"/>
                          <a:ea typeface="Times New Roman"/>
                          <a:cs typeface="Arial"/>
                        </a:rPr>
                        <a:t>---</a:t>
                      </a:r>
                      <a:endParaRPr lang="es-MX" sz="105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3874">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es-MX" sz="1200" dirty="0">
                          <a:solidFill>
                            <a:srgbClr val="000000"/>
                          </a:solidFill>
                          <a:effectLst/>
                          <a:latin typeface="Arial"/>
                          <a:ea typeface="Times New Roman"/>
                          <a:cs typeface="Arial"/>
                        </a:rPr>
                        <a:t>-Contrarrestar la responsabilidad invertida y la devaluación del sufragio para definir carreras políticas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-Responder a nuevas realidades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-Profesionalización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-Continuidad de proyectos legislativos</a:t>
                      </a:r>
                      <a:endParaRPr lang="es-MX" sz="1200" dirty="0">
                        <a:effectLst/>
                        <a:latin typeface="Arial"/>
                        <a:ea typeface="Calibri"/>
                        <a:cs typeface="Times New Roman"/>
                      </a:endParaRPr>
                    </a:p>
                  </a:txBody>
                  <a:tcPr marL="27588" marR="27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0734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36141747"/>
              </p:ext>
            </p:extLst>
          </p:nvPr>
        </p:nvGraphicFramePr>
        <p:xfrm>
          <a:off x="280395" y="908720"/>
          <a:ext cx="8568954" cy="5110798"/>
        </p:xfrm>
        <a:graphic>
          <a:graphicData uri="http://schemas.openxmlformats.org/drawingml/2006/table">
            <a:tbl>
              <a:tblPr firstRow="1" firstCol="1" bandRow="1"/>
              <a:tblGrid>
                <a:gridCol w="504057">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3024337">
                  <a:extLst>
                    <a:ext uri="{9D8B030D-6E8A-4147-A177-3AD203B41FA5}">
                      <a16:colId xmlns:a16="http://schemas.microsoft.com/office/drawing/2014/main" val="20006"/>
                    </a:ext>
                  </a:extLst>
                </a:gridCol>
              </a:tblGrid>
              <a:tr h="4607878">
                <a:tc rowSpan="2">
                  <a:txBody>
                    <a:bodyPr/>
                    <a:lstStyle/>
                    <a:p>
                      <a:pPr algn="ctr">
                        <a:lnSpc>
                          <a:spcPct val="100000"/>
                        </a:lnSpc>
                        <a:spcAft>
                          <a:spcPts val="0"/>
                        </a:spcAft>
                      </a:pPr>
                      <a:r>
                        <a:rPr lang="es-MX" sz="1100" dirty="0">
                          <a:solidFill>
                            <a:srgbClr val="000000"/>
                          </a:solidFill>
                          <a:effectLst/>
                          <a:latin typeface="Arial"/>
                          <a:ea typeface="Times New Roman"/>
                          <a:cs typeface="Arial"/>
                        </a:rPr>
                        <a:t>14</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100" dirty="0">
                          <a:solidFill>
                            <a:srgbClr val="000000"/>
                          </a:solidFill>
                          <a:effectLst/>
                          <a:latin typeface="Arial"/>
                          <a:ea typeface="Times New Roman"/>
                          <a:cs typeface="Arial"/>
                        </a:rPr>
                        <a:t>2004</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Diputado del </a:t>
                      </a:r>
                      <a:r>
                        <a:rPr lang="es-MX" sz="1100" b="1" dirty="0">
                          <a:solidFill>
                            <a:srgbClr val="000000"/>
                          </a:solidFill>
                          <a:effectLst/>
                          <a:latin typeface="Arial"/>
                          <a:ea typeface="Times New Roman"/>
                          <a:cs typeface="Arial"/>
                        </a:rPr>
                        <a:t>PRI</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u="sng" dirty="0">
                          <a:solidFill>
                            <a:srgbClr val="000000"/>
                          </a:solidFill>
                          <a:effectLst/>
                          <a:latin typeface="Arial"/>
                          <a:ea typeface="Times New Roman"/>
                          <a:cs typeface="Arial"/>
                        </a:rPr>
                        <a:t>Senadores</a:t>
                      </a:r>
                      <a:r>
                        <a:rPr lang="es-MX" sz="1100" dirty="0">
                          <a:solidFill>
                            <a:srgbClr val="000000"/>
                          </a:solidFill>
                          <a:effectLst/>
                          <a:latin typeface="Arial"/>
                          <a:ea typeface="Times New Roman"/>
                          <a:cs typeface="Arial"/>
                        </a:rPr>
                        <a:t>: una </a:t>
                      </a:r>
                      <a:r>
                        <a:rPr lang="es-MX" sz="1100" dirty="0" smtClean="0">
                          <a:solidFill>
                            <a:srgbClr val="000000"/>
                          </a:solidFill>
                          <a:effectLst/>
                          <a:latin typeface="Arial"/>
                          <a:ea typeface="Times New Roman"/>
                          <a:cs typeface="Arial"/>
                        </a:rPr>
                        <a:t>ocasión</a:t>
                      </a:r>
                    </a:p>
                    <a:p>
                      <a:pPr algn="ctr">
                        <a:lnSpc>
                          <a:spcPct val="100000"/>
                        </a:lnSpc>
                        <a:spcAft>
                          <a:spcPts val="0"/>
                        </a:spcAft>
                      </a:pPr>
                      <a:r>
                        <a:rPr lang="es-MX" sz="1100" dirty="0" smtClean="0">
                          <a:solidFill>
                            <a:srgbClr val="000000"/>
                          </a:solidFill>
                          <a:effectLst/>
                          <a:latin typeface="Arial"/>
                          <a:ea typeface="Times New Roman"/>
                          <a:cs typeface="Arial"/>
                        </a:rPr>
                        <a:t> </a:t>
                      </a:r>
                      <a:r>
                        <a:rPr lang="es-MX" sz="1100" u="sng" dirty="0">
                          <a:solidFill>
                            <a:srgbClr val="000000"/>
                          </a:solidFill>
                          <a:effectLst/>
                          <a:latin typeface="Arial"/>
                          <a:ea typeface="Times New Roman"/>
                          <a:cs typeface="Arial"/>
                        </a:rPr>
                        <a:t>Diputados federales y locales, y Ayuntamiento</a:t>
                      </a:r>
                      <a:r>
                        <a:rPr lang="es-MX" sz="1100" dirty="0">
                          <a:solidFill>
                            <a:srgbClr val="000000"/>
                          </a:solidFill>
                          <a:effectLst/>
                          <a:latin typeface="Arial"/>
                          <a:ea typeface="Times New Roman"/>
                          <a:cs typeface="Arial"/>
                        </a:rPr>
                        <a:t>: dos ocasiones</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Todos podrán ser reelectos con el carácter de propietario pero los propietarios después de los periodos mencionados no podrán ser suplentes hasta después del periodos de descanso señalado en cada caso</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No menciona ninguna restricción</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marL="342900" lvl="0" indent="-342900" algn="ctr">
                        <a:lnSpc>
                          <a:spcPct val="100000"/>
                        </a:lnSpc>
                        <a:spcAft>
                          <a:spcPts val="0"/>
                        </a:spcAft>
                        <a:buFont typeface="+mj-lt"/>
                        <a:buAutoNum type="alphaLcParenR"/>
                      </a:pPr>
                      <a:r>
                        <a:rPr lang="es-MX" sz="1100" u="sng" dirty="0">
                          <a:solidFill>
                            <a:srgbClr val="000000"/>
                          </a:solidFill>
                          <a:effectLst/>
                          <a:latin typeface="Arial"/>
                          <a:ea typeface="Times New Roman"/>
                          <a:cs typeface="Arial"/>
                        </a:rPr>
                        <a:t>Senador</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-Haber presentado en lo individual un mínimo de tres iniciativas por cada una de las legislaturas (seis en los seis años) </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-Asistencia a un mínimo del 80% de sesiones de las Comisiones Parlamentarias y el  Pleno </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 Podrán ser reelectos después de los dos periodos con dos legislaturas de por medio   </a:t>
                      </a:r>
                      <a:endParaRPr lang="es-MX" sz="1100" dirty="0">
                        <a:effectLst/>
                        <a:latin typeface="Arial"/>
                        <a:ea typeface="Calibri"/>
                        <a:cs typeface="Times New Roman"/>
                      </a:endParaRPr>
                    </a:p>
                    <a:p>
                      <a:pPr algn="ctr">
                        <a:lnSpc>
                          <a:spcPct val="100000"/>
                        </a:lnSpc>
                        <a:spcAft>
                          <a:spcPts val="0"/>
                        </a:spcAft>
                      </a:pPr>
                      <a:r>
                        <a:rPr lang="es-MX" sz="1100" dirty="0">
                          <a:solidFill>
                            <a:srgbClr val="000000"/>
                          </a:solidFill>
                          <a:effectLst/>
                          <a:latin typeface="Arial"/>
                          <a:ea typeface="Times New Roman"/>
                          <a:cs typeface="Arial"/>
                        </a:rPr>
                        <a:t>b) </a:t>
                      </a:r>
                      <a:r>
                        <a:rPr lang="es-MX" sz="1100" u="sng" dirty="0">
                          <a:solidFill>
                            <a:srgbClr val="000000"/>
                          </a:solidFill>
                          <a:effectLst/>
                          <a:latin typeface="Arial"/>
                          <a:ea typeface="Times New Roman"/>
                          <a:cs typeface="Arial"/>
                        </a:rPr>
                        <a:t>Diputado</a:t>
                      </a: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-Haber presentado en lo individual un mínimo de tres iniciativas de ley </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-Asistencia a un mínimo del 80% de sesiones de las Comisiones  y el Pleno   </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-Podrán ser reelectos después de los dos periodos con una legislaturas de por medio  </a:t>
                      </a:r>
                      <a:endParaRPr lang="es-MX" sz="1100" dirty="0">
                        <a:effectLst/>
                        <a:latin typeface="Arial"/>
                        <a:ea typeface="Calibri"/>
                        <a:cs typeface="Times New Roman"/>
                      </a:endParaRPr>
                    </a:p>
                    <a:p>
                      <a:pPr algn="ctr">
                        <a:lnSpc>
                          <a:spcPct val="100000"/>
                        </a:lnSpc>
                        <a:spcAft>
                          <a:spcPts val="0"/>
                        </a:spcAft>
                      </a:pPr>
                      <a:r>
                        <a:rPr lang="es-MX" sz="1100" dirty="0">
                          <a:solidFill>
                            <a:srgbClr val="000000"/>
                          </a:solidFill>
                          <a:effectLst/>
                          <a:latin typeface="Arial"/>
                          <a:ea typeface="Times New Roman"/>
                          <a:cs typeface="Arial"/>
                        </a:rPr>
                        <a:t>c) </a:t>
                      </a:r>
                      <a:r>
                        <a:rPr lang="es-MX" sz="1100" u="sng" dirty="0">
                          <a:solidFill>
                            <a:srgbClr val="000000"/>
                          </a:solidFill>
                          <a:effectLst/>
                          <a:latin typeface="Arial"/>
                          <a:ea typeface="Times New Roman"/>
                          <a:cs typeface="Arial"/>
                        </a:rPr>
                        <a:t>Presidente municipal</a:t>
                      </a: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-Acreditar que no le ha sido rechazada ninguna de las cuentas públicas que el Congreso Local ha revisado a su administración  </a:t>
                      </a:r>
                      <a:endParaRPr lang="es-MX" sz="1100" dirty="0">
                        <a:effectLst/>
                        <a:latin typeface="Arial"/>
                        <a:ea typeface="Calibri"/>
                        <a:cs typeface="Times New Roman"/>
                      </a:endParaRPr>
                    </a:p>
                    <a:p>
                      <a:pPr algn="ctr">
                        <a:lnSpc>
                          <a:spcPct val="100000"/>
                        </a:lnSpc>
                        <a:spcAft>
                          <a:spcPts val="0"/>
                        </a:spcAft>
                      </a:pPr>
                      <a:r>
                        <a:rPr lang="es-MX" sz="1100" dirty="0">
                          <a:solidFill>
                            <a:srgbClr val="000000"/>
                          </a:solidFill>
                          <a:effectLst/>
                          <a:latin typeface="Arial"/>
                          <a:ea typeface="Times New Roman"/>
                          <a:cs typeface="Arial"/>
                        </a:rPr>
                        <a:t>d) </a:t>
                      </a:r>
                      <a:r>
                        <a:rPr lang="es-MX" sz="1100" u="sng" dirty="0">
                          <a:solidFill>
                            <a:srgbClr val="000000"/>
                          </a:solidFill>
                          <a:effectLst/>
                          <a:latin typeface="Arial"/>
                          <a:ea typeface="Times New Roman"/>
                          <a:cs typeface="Arial"/>
                        </a:rPr>
                        <a:t>Regidores y síndicos</a:t>
                      </a: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-Haber presentado en lo individual un mínimo de tres iniciativas de reglamentos municipales o modificaciones a éstos</a:t>
                      </a:r>
                      <a:endParaRPr lang="es-MX" sz="1100" dirty="0">
                        <a:effectLst/>
                        <a:latin typeface="Arial"/>
                        <a:ea typeface="Calibri"/>
                        <a:cs typeface="Times New Roman"/>
                      </a:endParaRPr>
                    </a:p>
                    <a:p>
                      <a:pPr algn="l">
                        <a:lnSpc>
                          <a:spcPct val="100000"/>
                        </a:lnSpc>
                        <a:spcAft>
                          <a:spcPts val="0"/>
                        </a:spcAft>
                      </a:pPr>
                      <a:r>
                        <a:rPr lang="es-MX" sz="1100" dirty="0">
                          <a:solidFill>
                            <a:srgbClr val="000000"/>
                          </a:solidFill>
                          <a:effectLst/>
                          <a:latin typeface="Arial"/>
                          <a:ea typeface="Times New Roman"/>
                          <a:cs typeface="Arial"/>
                        </a:rPr>
                        <a:t>-Asistencia al 80% de sesiones de las Comisiones Municipales  y  a las sesiones del Pleno del Cabildo </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245258">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100" dirty="0">
                          <a:solidFill>
                            <a:srgbClr val="000000"/>
                          </a:solidFill>
                          <a:effectLst/>
                          <a:latin typeface="Arial"/>
                          <a:ea typeface="Times New Roman"/>
                          <a:cs typeface="Arial"/>
                        </a:rPr>
                        <a:t>-El Constituyente de Querétaro no prohibió la reelección legislativa ni de munícipes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-El desarrollo democrático platea un ambiente distinto al de las prohibiciones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-Profesionalización </a:t>
                      </a:r>
                      <a:endParaRPr lang="es-MX" sz="1100" dirty="0">
                        <a:effectLst/>
                        <a:latin typeface="Arial"/>
                        <a:ea typeface="Calibri"/>
                        <a:cs typeface="Times New Roman"/>
                      </a:endParaRPr>
                    </a:p>
                  </a:txBody>
                  <a:tcPr marL="13477" marR="13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70734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56598885"/>
              </p:ext>
            </p:extLst>
          </p:nvPr>
        </p:nvGraphicFramePr>
        <p:xfrm>
          <a:off x="251519" y="908720"/>
          <a:ext cx="8496945" cy="5399464"/>
        </p:xfrm>
        <a:graphic>
          <a:graphicData uri="http://schemas.openxmlformats.org/drawingml/2006/table">
            <a:tbl>
              <a:tblPr firstRow="1" firstCol="1" bandRow="1"/>
              <a:tblGrid>
                <a:gridCol w="922768">
                  <a:extLst>
                    <a:ext uri="{9D8B030D-6E8A-4147-A177-3AD203B41FA5}">
                      <a16:colId xmlns:a16="http://schemas.microsoft.com/office/drawing/2014/main" val="20000"/>
                    </a:ext>
                  </a:extLst>
                </a:gridCol>
                <a:gridCol w="475830">
                  <a:extLst>
                    <a:ext uri="{9D8B030D-6E8A-4147-A177-3AD203B41FA5}">
                      <a16:colId xmlns:a16="http://schemas.microsoft.com/office/drawing/2014/main" val="20001"/>
                    </a:ext>
                  </a:extLst>
                </a:gridCol>
                <a:gridCol w="922768">
                  <a:extLst>
                    <a:ext uri="{9D8B030D-6E8A-4147-A177-3AD203B41FA5}">
                      <a16:colId xmlns:a16="http://schemas.microsoft.com/office/drawing/2014/main" val="20002"/>
                    </a:ext>
                  </a:extLst>
                </a:gridCol>
                <a:gridCol w="1592327">
                  <a:extLst>
                    <a:ext uri="{9D8B030D-6E8A-4147-A177-3AD203B41FA5}">
                      <a16:colId xmlns:a16="http://schemas.microsoft.com/office/drawing/2014/main" val="20003"/>
                    </a:ext>
                  </a:extLst>
                </a:gridCol>
                <a:gridCol w="1514156">
                  <a:extLst>
                    <a:ext uri="{9D8B030D-6E8A-4147-A177-3AD203B41FA5}">
                      <a16:colId xmlns:a16="http://schemas.microsoft.com/office/drawing/2014/main" val="20004"/>
                    </a:ext>
                  </a:extLst>
                </a:gridCol>
                <a:gridCol w="1268896">
                  <a:extLst>
                    <a:ext uri="{9D8B030D-6E8A-4147-A177-3AD203B41FA5}">
                      <a16:colId xmlns:a16="http://schemas.microsoft.com/office/drawing/2014/main" val="20005"/>
                    </a:ext>
                  </a:extLst>
                </a:gridCol>
                <a:gridCol w="338725">
                  <a:extLst>
                    <a:ext uri="{9D8B030D-6E8A-4147-A177-3AD203B41FA5}">
                      <a16:colId xmlns:a16="http://schemas.microsoft.com/office/drawing/2014/main" val="20006"/>
                    </a:ext>
                  </a:extLst>
                </a:gridCol>
                <a:gridCol w="1461475">
                  <a:extLst>
                    <a:ext uri="{9D8B030D-6E8A-4147-A177-3AD203B41FA5}">
                      <a16:colId xmlns:a16="http://schemas.microsoft.com/office/drawing/2014/main" val="20007"/>
                    </a:ext>
                  </a:extLst>
                </a:gridCol>
              </a:tblGrid>
              <a:tr h="1050117">
                <a:tc rowSpan="2">
                  <a:txBody>
                    <a:bodyPr/>
                    <a:lstStyle/>
                    <a:p>
                      <a:pPr algn="ctr">
                        <a:lnSpc>
                          <a:spcPct val="100000"/>
                        </a:lnSpc>
                        <a:spcAft>
                          <a:spcPts val="0"/>
                        </a:spcAft>
                      </a:pPr>
                      <a:r>
                        <a:rPr lang="es-MX" sz="1100" dirty="0">
                          <a:solidFill>
                            <a:srgbClr val="000000"/>
                          </a:solidFill>
                          <a:effectLst/>
                          <a:latin typeface="Arial"/>
                          <a:ea typeface="Times New Roman"/>
                          <a:cs typeface="Arial"/>
                        </a:rPr>
                        <a:t>15</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100" dirty="0">
                          <a:solidFill>
                            <a:srgbClr val="000000"/>
                          </a:solidFill>
                          <a:effectLst/>
                          <a:latin typeface="Arial"/>
                          <a:ea typeface="Times New Roman"/>
                          <a:cs typeface="Arial"/>
                        </a:rPr>
                        <a:t>2005</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Diputado del </a:t>
                      </a:r>
                      <a:r>
                        <a:rPr lang="es-MX" sz="1100" b="1" dirty="0">
                          <a:solidFill>
                            <a:srgbClr val="000000"/>
                          </a:solidFill>
                          <a:effectLst/>
                          <a:latin typeface="Arial"/>
                          <a:ea typeface="Times New Roman"/>
                          <a:cs typeface="Arial"/>
                        </a:rPr>
                        <a:t>PAN </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u="sng" dirty="0">
                          <a:solidFill>
                            <a:srgbClr val="000000"/>
                          </a:solidFill>
                          <a:effectLst/>
                          <a:latin typeface="Arial"/>
                          <a:ea typeface="Times New Roman"/>
                          <a:cs typeface="Arial"/>
                        </a:rPr>
                        <a:t>Senadores</a:t>
                      </a:r>
                      <a:r>
                        <a:rPr lang="es-MX" sz="1100" dirty="0">
                          <a:solidFill>
                            <a:srgbClr val="000000"/>
                          </a:solidFill>
                          <a:effectLst/>
                          <a:latin typeface="Arial"/>
                          <a:ea typeface="Times New Roman"/>
                          <a:cs typeface="Arial"/>
                        </a:rPr>
                        <a:t>: una ocasión  </a:t>
                      </a:r>
                      <a:r>
                        <a:rPr lang="es-MX" sz="1100" u="sng" dirty="0">
                          <a:solidFill>
                            <a:srgbClr val="000000"/>
                          </a:solidFill>
                          <a:effectLst/>
                          <a:latin typeface="Arial"/>
                          <a:ea typeface="Times New Roman"/>
                          <a:cs typeface="Arial"/>
                        </a:rPr>
                        <a:t>Diputados</a:t>
                      </a:r>
                      <a:r>
                        <a:rPr lang="es-MX" sz="1100" dirty="0">
                          <a:solidFill>
                            <a:srgbClr val="000000"/>
                          </a:solidFill>
                          <a:effectLst/>
                          <a:latin typeface="Arial"/>
                          <a:ea typeface="Times New Roman"/>
                          <a:cs typeface="Arial"/>
                        </a:rPr>
                        <a:t>: dos ocasiones  </a:t>
                      </a:r>
                      <a:r>
                        <a:rPr lang="es-MX" sz="1100" u="sng" dirty="0">
                          <a:solidFill>
                            <a:srgbClr val="000000"/>
                          </a:solidFill>
                          <a:effectLst/>
                          <a:latin typeface="Arial"/>
                          <a:ea typeface="Times New Roman"/>
                          <a:cs typeface="Arial"/>
                        </a:rPr>
                        <a:t>Diputados locales:</a:t>
                      </a:r>
                      <a:r>
                        <a:rPr lang="es-MX" sz="1100" dirty="0">
                          <a:solidFill>
                            <a:srgbClr val="000000"/>
                          </a:solidFill>
                          <a:effectLst/>
                          <a:latin typeface="Arial"/>
                          <a:ea typeface="Times New Roman"/>
                          <a:cs typeface="Arial"/>
                        </a:rPr>
                        <a:t> según constituciones locales</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MX" sz="1100" dirty="0">
                          <a:solidFill>
                            <a:srgbClr val="000000"/>
                          </a:solidFill>
                          <a:effectLst/>
                          <a:latin typeface="Arial"/>
                          <a:ea typeface="Times New Roman"/>
                          <a:cs typeface="Arial"/>
                        </a:rPr>
                        <a:t>No se podrán reelegir candidatos por este principio</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Legisladores reelectos por los periodos mencionados no podrán ser suplentes en el periodo inmediato</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0084">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00000"/>
                        </a:lnSpc>
                        <a:spcAft>
                          <a:spcPts val="0"/>
                        </a:spcAft>
                      </a:pPr>
                      <a:r>
                        <a:rPr lang="es-MX" sz="1100" dirty="0">
                          <a:solidFill>
                            <a:srgbClr val="000000"/>
                          </a:solidFill>
                          <a:effectLst/>
                          <a:latin typeface="Arial"/>
                          <a:ea typeface="Times New Roman"/>
                          <a:cs typeface="Arial"/>
                        </a:rPr>
                        <a:t>-Su prohibición contribuyo al fortalecimiento del PNR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-Fortalecimiento del Poder Legislativo y consolidación democrática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-Rendición de cuentas y control ciudadano en el desempeño de los legisladores</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-Profesionalización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-Reelección como beneficio a ciudadano y no a legisladores</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900100">
                <a:tc rowSpan="2">
                  <a:txBody>
                    <a:bodyPr/>
                    <a:lstStyle/>
                    <a:p>
                      <a:pPr algn="ctr">
                        <a:lnSpc>
                          <a:spcPct val="100000"/>
                        </a:lnSpc>
                        <a:spcAft>
                          <a:spcPts val="0"/>
                        </a:spcAft>
                      </a:pPr>
                      <a:r>
                        <a:rPr lang="es-MX" sz="1100">
                          <a:solidFill>
                            <a:srgbClr val="000000"/>
                          </a:solidFill>
                          <a:effectLst/>
                          <a:latin typeface="Arial"/>
                          <a:ea typeface="Times New Roman"/>
                          <a:cs typeface="Arial"/>
                        </a:rPr>
                        <a:t>16</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100">
                          <a:solidFill>
                            <a:srgbClr val="000000"/>
                          </a:solidFill>
                          <a:effectLst/>
                          <a:latin typeface="Arial"/>
                          <a:ea typeface="Times New Roman"/>
                          <a:cs typeface="Arial"/>
                        </a:rPr>
                        <a:t>2005</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a:solidFill>
                            <a:srgbClr val="000000"/>
                          </a:solidFill>
                          <a:effectLst/>
                          <a:latin typeface="Arial"/>
                          <a:ea typeface="Times New Roman"/>
                          <a:cs typeface="Arial"/>
                        </a:rPr>
                        <a:t>Diputada del </a:t>
                      </a:r>
                      <a:r>
                        <a:rPr lang="es-MX" sz="1100" b="1">
                          <a:solidFill>
                            <a:srgbClr val="000000"/>
                          </a:solidFill>
                          <a:effectLst/>
                          <a:latin typeface="Arial"/>
                          <a:ea typeface="Times New Roman"/>
                          <a:cs typeface="Arial"/>
                        </a:rPr>
                        <a:t>PAN</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u="sng">
                          <a:solidFill>
                            <a:srgbClr val="000000"/>
                          </a:solidFill>
                          <a:effectLst/>
                          <a:latin typeface="Arial"/>
                          <a:ea typeface="Times New Roman"/>
                          <a:cs typeface="Arial"/>
                        </a:rPr>
                        <a:t>Senadores</a:t>
                      </a:r>
                      <a:r>
                        <a:rPr lang="es-MX" sz="1100">
                          <a:solidFill>
                            <a:srgbClr val="000000"/>
                          </a:solidFill>
                          <a:effectLst/>
                          <a:latin typeface="Arial"/>
                          <a:ea typeface="Times New Roman"/>
                          <a:cs typeface="Arial"/>
                        </a:rPr>
                        <a:t>: una ocasión       </a:t>
                      </a:r>
                      <a:r>
                        <a:rPr lang="es-MX" sz="1100" u="sng">
                          <a:solidFill>
                            <a:srgbClr val="000000"/>
                          </a:solidFill>
                          <a:effectLst/>
                          <a:latin typeface="Arial"/>
                          <a:ea typeface="Times New Roman"/>
                          <a:cs typeface="Arial"/>
                        </a:rPr>
                        <a:t>Diputados</a:t>
                      </a:r>
                      <a:r>
                        <a:rPr lang="es-MX" sz="1100">
                          <a:solidFill>
                            <a:srgbClr val="000000"/>
                          </a:solidFill>
                          <a:effectLst/>
                          <a:latin typeface="Arial"/>
                          <a:ea typeface="Times New Roman"/>
                          <a:cs typeface="Arial"/>
                        </a:rPr>
                        <a:t>: tres ocasiones  </a:t>
                      </a:r>
                      <a:r>
                        <a:rPr lang="es-MX" sz="1100" u="sng">
                          <a:solidFill>
                            <a:srgbClr val="000000"/>
                          </a:solidFill>
                          <a:effectLst/>
                          <a:latin typeface="Arial"/>
                          <a:ea typeface="Times New Roman"/>
                          <a:cs typeface="Arial"/>
                        </a:rPr>
                        <a:t>Diputados locales</a:t>
                      </a:r>
                      <a:r>
                        <a:rPr lang="es-MX" sz="1100">
                          <a:solidFill>
                            <a:srgbClr val="000000"/>
                          </a:solidFill>
                          <a:effectLst/>
                          <a:latin typeface="Arial"/>
                          <a:ea typeface="Times New Roman"/>
                          <a:cs typeface="Arial"/>
                        </a:rPr>
                        <a:t>: según constituciones estatales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100">
                          <a:solidFill>
                            <a:srgbClr val="000000"/>
                          </a:solidFill>
                          <a:effectLst/>
                          <a:latin typeface="Arial"/>
                          <a:ea typeface="Times New Roman"/>
                          <a:cs typeface="Arial"/>
                        </a:rPr>
                        <a:t>Los que estuvieron en ejercicio no podrán ser electos para el periodo inmediato siguiente como suplentes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00000"/>
                        </a:lnSpc>
                        <a:spcAft>
                          <a:spcPts val="0"/>
                        </a:spcAft>
                      </a:pPr>
                      <a:r>
                        <a:rPr lang="es-MX" sz="1100" dirty="0">
                          <a:solidFill>
                            <a:srgbClr val="000000"/>
                          </a:solidFill>
                          <a:effectLst/>
                          <a:latin typeface="Arial"/>
                          <a:ea typeface="Times New Roman"/>
                          <a:cs typeface="Arial"/>
                        </a:rPr>
                        <a:t>No menciona ninguna restricción</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a:txBody>
                    <a:bodyPr/>
                    <a:lstStyle/>
                    <a:p>
                      <a:pPr algn="ctr">
                        <a:lnSpc>
                          <a:spcPct val="100000"/>
                        </a:lnSpc>
                        <a:spcAft>
                          <a:spcPts val="0"/>
                        </a:spcAft>
                      </a:pPr>
                      <a:r>
                        <a:rPr lang="es-MX" sz="1100" dirty="0">
                          <a:solidFill>
                            <a:srgbClr val="000000"/>
                          </a:solidFill>
                          <a:effectLst/>
                          <a:latin typeface="Arial"/>
                          <a:ea typeface="Times New Roman"/>
                          <a:cs typeface="Arial"/>
                        </a:rPr>
                        <a:t>---</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r h="45005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5">
                  <a:txBody>
                    <a:bodyPr/>
                    <a:lstStyle/>
                    <a:p>
                      <a:pPr algn="just">
                        <a:lnSpc>
                          <a:spcPct val="100000"/>
                        </a:lnSpc>
                        <a:spcAft>
                          <a:spcPts val="0"/>
                        </a:spcAft>
                      </a:pPr>
                      <a:r>
                        <a:rPr lang="es-MX" sz="1100" dirty="0">
                          <a:solidFill>
                            <a:srgbClr val="000000"/>
                          </a:solidFill>
                          <a:effectLst/>
                          <a:latin typeface="Arial"/>
                          <a:ea typeface="Times New Roman"/>
                          <a:cs typeface="Arial"/>
                        </a:rPr>
                        <a:t>-Evaluación ciudadana a los legisladores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-Renovación de cuadros moderados para incentivar la experiencia y la innovación a la par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-Autonomía del Congreso para ser contrapeso al Ejecutivo</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1605207">
                <a:tc rowSpan="2">
                  <a:txBody>
                    <a:bodyPr/>
                    <a:lstStyle/>
                    <a:p>
                      <a:pPr algn="ctr">
                        <a:lnSpc>
                          <a:spcPct val="100000"/>
                        </a:lnSpc>
                        <a:spcAft>
                          <a:spcPts val="0"/>
                        </a:spcAft>
                      </a:pPr>
                      <a:r>
                        <a:rPr lang="es-MX" sz="1100" dirty="0">
                          <a:solidFill>
                            <a:srgbClr val="000000"/>
                          </a:solidFill>
                          <a:effectLst/>
                          <a:latin typeface="Arial"/>
                          <a:ea typeface="Times New Roman"/>
                          <a:cs typeface="Arial"/>
                        </a:rPr>
                        <a:t>17</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100">
                          <a:solidFill>
                            <a:srgbClr val="000000"/>
                          </a:solidFill>
                          <a:effectLst/>
                          <a:latin typeface="Arial"/>
                          <a:ea typeface="Times New Roman"/>
                          <a:cs typeface="Arial"/>
                        </a:rPr>
                        <a:t>2007</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a:solidFill>
                            <a:srgbClr val="000000"/>
                          </a:solidFill>
                          <a:effectLst/>
                          <a:latin typeface="Arial"/>
                          <a:ea typeface="Times New Roman"/>
                          <a:cs typeface="Arial"/>
                        </a:rPr>
                        <a:t>Dos diputados del</a:t>
                      </a:r>
                      <a:r>
                        <a:rPr lang="es-MX" sz="1100" b="1">
                          <a:solidFill>
                            <a:srgbClr val="000000"/>
                          </a:solidFill>
                          <a:effectLst/>
                          <a:latin typeface="Arial"/>
                          <a:ea typeface="Times New Roman"/>
                          <a:cs typeface="Arial"/>
                        </a:rPr>
                        <a:t> PRI</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u="sng">
                          <a:solidFill>
                            <a:srgbClr val="000000"/>
                          </a:solidFill>
                          <a:effectLst/>
                          <a:latin typeface="Arial"/>
                          <a:ea typeface="Times New Roman"/>
                          <a:cs typeface="Arial"/>
                        </a:rPr>
                        <a:t>Senadores MR y 1° minoría</a:t>
                      </a:r>
                      <a:r>
                        <a:rPr lang="es-MX" sz="1100">
                          <a:solidFill>
                            <a:srgbClr val="000000"/>
                          </a:solidFill>
                          <a:effectLst/>
                          <a:latin typeface="Arial"/>
                          <a:ea typeface="Times New Roman"/>
                          <a:cs typeface="Arial"/>
                        </a:rPr>
                        <a:t>: una ocasión    </a:t>
                      </a:r>
                      <a:r>
                        <a:rPr lang="es-MX" sz="1100" u="sng">
                          <a:solidFill>
                            <a:srgbClr val="000000"/>
                          </a:solidFill>
                          <a:effectLst/>
                          <a:latin typeface="Arial"/>
                          <a:ea typeface="Times New Roman"/>
                          <a:cs typeface="Arial"/>
                        </a:rPr>
                        <a:t>Diputados</a:t>
                      </a:r>
                      <a:r>
                        <a:rPr lang="es-MX" sz="1100">
                          <a:solidFill>
                            <a:srgbClr val="000000"/>
                          </a:solidFill>
                          <a:effectLst/>
                          <a:latin typeface="Arial"/>
                          <a:ea typeface="Times New Roman"/>
                          <a:cs typeface="Arial"/>
                        </a:rPr>
                        <a:t>: dos ocasiones   </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a:solidFill>
                            <a:srgbClr val="000000"/>
                          </a:solidFill>
                          <a:effectLst/>
                          <a:latin typeface="Arial"/>
                          <a:ea typeface="Times New Roman"/>
                          <a:cs typeface="Arial"/>
                        </a:rPr>
                        <a:t>---</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100">
                          <a:solidFill>
                            <a:srgbClr val="000000"/>
                          </a:solidFill>
                          <a:effectLst/>
                          <a:latin typeface="Arial"/>
                          <a:ea typeface="Times New Roman"/>
                          <a:cs typeface="Arial"/>
                        </a:rPr>
                        <a:t> Diputados RP: sólo podrán ser reelectos por MR</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s-MX" sz="1100" dirty="0">
                          <a:solidFill>
                            <a:srgbClr val="000000"/>
                          </a:solidFill>
                          <a:effectLst/>
                          <a:latin typeface="Arial"/>
                          <a:ea typeface="Times New Roman"/>
                          <a:cs typeface="Arial"/>
                        </a:rPr>
                        <a:t>a) Legisladores reelectos por los periodos mencionados no podrán ser suplentes en el periodo inmediato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 b) Partido no podrán registrar para ser reelegidos a más del 50% de sus candidatos </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005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100">
                          <a:solidFill>
                            <a:srgbClr val="000000"/>
                          </a:solidFill>
                          <a:effectLst/>
                          <a:latin typeface="Arial"/>
                          <a:ea typeface="Times New Roman"/>
                          <a:cs typeface="Arial"/>
                        </a:rPr>
                        <a:t>Exposición de motivos</a:t>
                      </a:r>
                      <a:endParaRPr lang="es-MX" sz="110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00000"/>
                        </a:lnSpc>
                        <a:spcAft>
                          <a:spcPts val="0"/>
                        </a:spcAft>
                      </a:pPr>
                      <a:r>
                        <a:rPr lang="es-MX" sz="1100" dirty="0">
                          <a:solidFill>
                            <a:srgbClr val="000000"/>
                          </a:solidFill>
                          <a:effectLst/>
                          <a:latin typeface="Arial"/>
                          <a:ea typeface="Times New Roman"/>
                          <a:cs typeface="Arial"/>
                        </a:rPr>
                        <a:t>-Profesionalización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-Vinculación con representados  </a:t>
                      </a:r>
                      <a:endParaRPr lang="es-MX" sz="1100" dirty="0">
                        <a:effectLst/>
                        <a:latin typeface="Arial"/>
                        <a:ea typeface="Calibri"/>
                        <a:cs typeface="Times New Roman"/>
                      </a:endParaRPr>
                    </a:p>
                    <a:p>
                      <a:pPr algn="just">
                        <a:lnSpc>
                          <a:spcPct val="100000"/>
                        </a:lnSpc>
                        <a:spcAft>
                          <a:spcPts val="0"/>
                        </a:spcAft>
                      </a:pPr>
                      <a:r>
                        <a:rPr lang="es-MX" sz="1100" dirty="0">
                          <a:solidFill>
                            <a:srgbClr val="000000"/>
                          </a:solidFill>
                          <a:effectLst/>
                          <a:latin typeface="Arial"/>
                          <a:ea typeface="Times New Roman"/>
                          <a:cs typeface="Arial"/>
                        </a:rPr>
                        <a:t>-Principio de no reelección fue pensado únicamente para el presidente</a:t>
                      </a:r>
                      <a:endParaRPr lang="es-MX" sz="1100" dirty="0">
                        <a:effectLst/>
                        <a:latin typeface="Arial"/>
                        <a:ea typeface="Calibri"/>
                        <a:cs typeface="Times New Roman"/>
                      </a:endParaRPr>
                    </a:p>
                  </a:txBody>
                  <a:tcPr marL="22223" marR="2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48677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51414636"/>
              </p:ext>
            </p:extLst>
          </p:nvPr>
        </p:nvGraphicFramePr>
        <p:xfrm>
          <a:off x="674040" y="1196752"/>
          <a:ext cx="7930408" cy="4747176"/>
        </p:xfrm>
        <a:graphic>
          <a:graphicData uri="http://schemas.openxmlformats.org/drawingml/2006/table">
            <a:tbl>
              <a:tblPr firstRow="1" firstCol="1" bandRow="1"/>
              <a:tblGrid>
                <a:gridCol w="861243">
                  <a:extLst>
                    <a:ext uri="{9D8B030D-6E8A-4147-A177-3AD203B41FA5}">
                      <a16:colId xmlns:a16="http://schemas.microsoft.com/office/drawing/2014/main" val="20000"/>
                    </a:ext>
                  </a:extLst>
                </a:gridCol>
                <a:gridCol w="444103">
                  <a:extLst>
                    <a:ext uri="{9D8B030D-6E8A-4147-A177-3AD203B41FA5}">
                      <a16:colId xmlns:a16="http://schemas.microsoft.com/office/drawing/2014/main" val="20001"/>
                    </a:ext>
                  </a:extLst>
                </a:gridCol>
                <a:gridCol w="861243">
                  <a:extLst>
                    <a:ext uri="{9D8B030D-6E8A-4147-A177-3AD203B41FA5}">
                      <a16:colId xmlns:a16="http://schemas.microsoft.com/office/drawing/2014/main" val="20002"/>
                    </a:ext>
                  </a:extLst>
                </a:gridCol>
                <a:gridCol w="1486158">
                  <a:extLst>
                    <a:ext uri="{9D8B030D-6E8A-4147-A177-3AD203B41FA5}">
                      <a16:colId xmlns:a16="http://schemas.microsoft.com/office/drawing/2014/main" val="20003"/>
                    </a:ext>
                  </a:extLst>
                </a:gridCol>
                <a:gridCol w="1413199">
                  <a:extLst>
                    <a:ext uri="{9D8B030D-6E8A-4147-A177-3AD203B41FA5}">
                      <a16:colId xmlns:a16="http://schemas.microsoft.com/office/drawing/2014/main" val="20004"/>
                    </a:ext>
                  </a:extLst>
                </a:gridCol>
                <a:gridCol w="1500432">
                  <a:extLst>
                    <a:ext uri="{9D8B030D-6E8A-4147-A177-3AD203B41FA5}">
                      <a16:colId xmlns:a16="http://schemas.microsoft.com/office/drawing/2014/main" val="20005"/>
                    </a:ext>
                  </a:extLst>
                </a:gridCol>
                <a:gridCol w="1364030">
                  <a:extLst>
                    <a:ext uri="{9D8B030D-6E8A-4147-A177-3AD203B41FA5}">
                      <a16:colId xmlns:a16="http://schemas.microsoft.com/office/drawing/2014/main" val="20006"/>
                    </a:ext>
                  </a:extLst>
                </a:gridCol>
              </a:tblGrid>
              <a:tr h="1523177">
                <a:tc rowSpan="2">
                  <a:txBody>
                    <a:bodyPr/>
                    <a:lstStyle/>
                    <a:p>
                      <a:pPr algn="ctr">
                        <a:lnSpc>
                          <a:spcPct val="100000"/>
                        </a:lnSpc>
                        <a:spcAft>
                          <a:spcPts val="0"/>
                        </a:spcAft>
                      </a:pPr>
                      <a:r>
                        <a:rPr lang="es-MX" sz="1200" dirty="0">
                          <a:solidFill>
                            <a:srgbClr val="000000"/>
                          </a:solidFill>
                          <a:effectLst/>
                          <a:latin typeface="Arial"/>
                          <a:ea typeface="Times New Roman"/>
                          <a:cs typeface="Arial"/>
                        </a:rPr>
                        <a:t>18</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a:lnSpc>
                          <a:spcPct val="100000"/>
                        </a:lnSpc>
                        <a:spcAft>
                          <a:spcPts val="0"/>
                        </a:spcAft>
                      </a:pPr>
                      <a:r>
                        <a:rPr lang="es-MX" sz="1200" dirty="0">
                          <a:solidFill>
                            <a:srgbClr val="000000"/>
                          </a:solidFill>
                          <a:effectLst/>
                          <a:latin typeface="Arial"/>
                          <a:ea typeface="Times New Roman"/>
                          <a:cs typeface="Arial"/>
                        </a:rPr>
                        <a:t>2007</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Diversos grupos parlamentarios</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u="sng" dirty="0">
                          <a:solidFill>
                            <a:srgbClr val="000000"/>
                          </a:solidFill>
                          <a:effectLst/>
                          <a:latin typeface="Arial"/>
                          <a:ea typeface="Times New Roman"/>
                          <a:cs typeface="Arial"/>
                        </a:rPr>
                        <a:t>Senadores</a:t>
                      </a:r>
                      <a:r>
                        <a:rPr lang="es-MX" sz="1200" dirty="0">
                          <a:solidFill>
                            <a:srgbClr val="000000"/>
                          </a:solidFill>
                          <a:effectLst/>
                          <a:latin typeface="Arial"/>
                          <a:ea typeface="Times New Roman"/>
                          <a:cs typeface="Arial"/>
                        </a:rPr>
                        <a:t>: una ocasión    </a:t>
                      </a:r>
                      <a:r>
                        <a:rPr lang="es-MX" sz="1200" u="sng" dirty="0">
                          <a:solidFill>
                            <a:srgbClr val="000000"/>
                          </a:solidFill>
                          <a:effectLst/>
                          <a:latin typeface="Arial"/>
                          <a:ea typeface="Times New Roman"/>
                          <a:cs typeface="Arial"/>
                        </a:rPr>
                        <a:t>Diputados</a:t>
                      </a:r>
                      <a:r>
                        <a:rPr lang="es-MX" sz="1200" dirty="0">
                          <a:solidFill>
                            <a:srgbClr val="000000"/>
                          </a:solidFill>
                          <a:effectLst/>
                          <a:latin typeface="Arial"/>
                          <a:ea typeface="Times New Roman"/>
                          <a:cs typeface="Arial"/>
                        </a:rPr>
                        <a:t>: Dos ocasiones    </a:t>
                      </a:r>
                      <a:r>
                        <a:rPr lang="es-MX" sz="1200" u="sng" dirty="0">
                          <a:solidFill>
                            <a:srgbClr val="000000"/>
                          </a:solidFill>
                          <a:effectLst/>
                          <a:latin typeface="Arial"/>
                          <a:ea typeface="Times New Roman"/>
                          <a:cs typeface="Arial"/>
                        </a:rPr>
                        <a:t>Diputados locales</a:t>
                      </a:r>
                      <a:r>
                        <a:rPr lang="es-MX" sz="1200" dirty="0">
                          <a:solidFill>
                            <a:srgbClr val="000000"/>
                          </a:solidFill>
                          <a:effectLst/>
                          <a:latin typeface="Arial"/>
                          <a:ea typeface="Times New Roman"/>
                          <a:cs typeface="Arial"/>
                        </a:rPr>
                        <a:t>: según constituciones estatales</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s-MX" sz="1200">
                          <a:solidFill>
                            <a:srgbClr val="000000"/>
                          </a:solidFill>
                          <a:effectLst/>
                          <a:latin typeface="Arial"/>
                          <a:ea typeface="Times New Roman"/>
                          <a:cs typeface="Arial"/>
                        </a:rPr>
                        <a:t>Propietarios no podrán ser electos como suplentes para el periodo inmediato</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124000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s-MX" sz="1200" dirty="0">
                          <a:solidFill>
                            <a:srgbClr val="000000"/>
                          </a:solidFill>
                          <a:effectLst/>
                          <a:latin typeface="Arial"/>
                          <a:ea typeface="Times New Roman"/>
                          <a:cs typeface="Arial"/>
                        </a:rPr>
                        <a:t>-Congreso responsable, fuerte y profesional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-Rendición de cuentas y evaluación de representantes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-Prohibición en 1933 fue un engranes del </a:t>
                      </a:r>
                      <a:r>
                        <a:rPr lang="es-MX" sz="1200" dirty="0" err="1">
                          <a:solidFill>
                            <a:srgbClr val="000000"/>
                          </a:solidFill>
                          <a:effectLst/>
                          <a:latin typeface="Arial"/>
                          <a:ea typeface="Times New Roman"/>
                          <a:cs typeface="Arial"/>
                        </a:rPr>
                        <a:t>hiperpresidencialismo</a:t>
                      </a:r>
                      <a:r>
                        <a:rPr lang="es-MX" sz="1200" dirty="0">
                          <a:solidFill>
                            <a:srgbClr val="000000"/>
                          </a:solidFill>
                          <a:effectLst/>
                          <a:latin typeface="Arial"/>
                          <a:ea typeface="Times New Roman"/>
                          <a:cs typeface="Arial"/>
                        </a:rPr>
                        <a:t>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-Continuidad e proyectos legislativos  </a:t>
                      </a:r>
                      <a:endParaRPr lang="es-MX" sz="1200" dirty="0">
                        <a:effectLst/>
                        <a:latin typeface="Arial"/>
                        <a:ea typeface="Calibri"/>
                        <a:cs typeface="Times New Roman"/>
                      </a:endParaRPr>
                    </a:p>
                    <a:p>
                      <a:pPr algn="just">
                        <a:lnSpc>
                          <a:spcPct val="100000"/>
                        </a:lnSpc>
                        <a:spcAft>
                          <a:spcPts val="0"/>
                        </a:spcAft>
                      </a:pPr>
                      <a:r>
                        <a:rPr lang="es-MX" sz="1200" dirty="0">
                          <a:solidFill>
                            <a:srgbClr val="000000"/>
                          </a:solidFill>
                          <a:effectLst/>
                          <a:latin typeface="Arial"/>
                          <a:ea typeface="Times New Roman"/>
                          <a:cs typeface="Arial"/>
                        </a:rPr>
                        <a:t>-Fortalecimiento del Legislativo frente al Ejecutivo y Judicial</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487999">
                <a:tc rowSpan="2">
                  <a:txBody>
                    <a:bodyPr/>
                    <a:lstStyle/>
                    <a:p>
                      <a:pPr algn="ctr">
                        <a:lnSpc>
                          <a:spcPct val="100000"/>
                        </a:lnSpc>
                        <a:spcAft>
                          <a:spcPts val="0"/>
                        </a:spcAft>
                      </a:pPr>
                      <a:r>
                        <a:rPr lang="es-MX" sz="1200">
                          <a:solidFill>
                            <a:srgbClr val="000000"/>
                          </a:solidFill>
                          <a:effectLst/>
                          <a:latin typeface="Arial"/>
                          <a:ea typeface="Times New Roman"/>
                          <a:cs typeface="Arial"/>
                        </a:rPr>
                        <a:t>19</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MX" sz="1200">
                          <a:solidFill>
                            <a:srgbClr val="000000"/>
                          </a:solidFill>
                          <a:effectLst/>
                          <a:latin typeface="Arial"/>
                          <a:ea typeface="Times New Roman"/>
                          <a:cs typeface="Arial"/>
                        </a:rPr>
                        <a:t>2009</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Diputada del </a:t>
                      </a:r>
                      <a:r>
                        <a:rPr lang="es-MX" sz="1200" b="1">
                          <a:solidFill>
                            <a:srgbClr val="000000"/>
                          </a:solidFill>
                          <a:effectLst/>
                          <a:latin typeface="Arial"/>
                          <a:ea typeface="Times New Roman"/>
                          <a:cs typeface="Arial"/>
                        </a:rPr>
                        <a:t>PAN</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u="sng">
                          <a:solidFill>
                            <a:srgbClr val="000000"/>
                          </a:solidFill>
                          <a:effectLst/>
                          <a:latin typeface="Arial"/>
                          <a:ea typeface="Times New Roman"/>
                          <a:cs typeface="Arial"/>
                        </a:rPr>
                        <a:t>Senadores</a:t>
                      </a:r>
                      <a:r>
                        <a:rPr lang="es-MX" sz="1200">
                          <a:solidFill>
                            <a:srgbClr val="000000"/>
                          </a:solidFill>
                          <a:effectLst/>
                          <a:latin typeface="Arial"/>
                          <a:ea typeface="Times New Roman"/>
                          <a:cs typeface="Arial"/>
                        </a:rPr>
                        <a:t>: una ocasión   </a:t>
                      </a:r>
                      <a:r>
                        <a:rPr lang="es-MX" sz="1200" u="sng">
                          <a:solidFill>
                            <a:srgbClr val="000000"/>
                          </a:solidFill>
                          <a:effectLst/>
                          <a:latin typeface="Arial"/>
                          <a:ea typeface="Times New Roman"/>
                          <a:cs typeface="Arial"/>
                        </a:rPr>
                        <a:t>Diputados</a:t>
                      </a:r>
                      <a:r>
                        <a:rPr lang="es-MX" sz="1200">
                          <a:solidFill>
                            <a:srgbClr val="000000"/>
                          </a:solidFill>
                          <a:effectLst/>
                          <a:latin typeface="Arial"/>
                          <a:ea typeface="Times New Roman"/>
                          <a:cs typeface="Arial"/>
                        </a:rPr>
                        <a:t>: dos ocasiones  </a:t>
                      </a:r>
                      <a:r>
                        <a:rPr lang="es-MX" sz="1200" u="sng">
                          <a:solidFill>
                            <a:srgbClr val="000000"/>
                          </a:solidFill>
                          <a:effectLst/>
                          <a:latin typeface="Arial"/>
                          <a:ea typeface="Times New Roman"/>
                          <a:cs typeface="Arial"/>
                        </a:rPr>
                        <a:t>Diputados locales</a:t>
                      </a:r>
                      <a:r>
                        <a:rPr lang="es-MX" sz="1200">
                          <a:solidFill>
                            <a:srgbClr val="000000"/>
                          </a:solidFill>
                          <a:effectLst/>
                          <a:latin typeface="Arial"/>
                          <a:ea typeface="Times New Roman"/>
                          <a:cs typeface="Arial"/>
                        </a:rPr>
                        <a:t>: según constituciones estatales</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a:solidFill>
                            <a:srgbClr val="000000"/>
                          </a:solidFill>
                          <a:effectLst/>
                          <a:latin typeface="Arial"/>
                          <a:ea typeface="Times New Roman"/>
                          <a:cs typeface="Arial"/>
                        </a:rPr>
                        <a:t>---</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200" dirty="0">
                          <a:solidFill>
                            <a:srgbClr val="000000"/>
                          </a:solidFill>
                          <a:effectLst/>
                          <a:latin typeface="Arial"/>
                          <a:ea typeface="Times New Roman"/>
                          <a:cs typeface="Arial"/>
                        </a:rPr>
                        <a:t>---</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6000">
                <a:tc vMerge="1">
                  <a:txBody>
                    <a:bodyPr/>
                    <a:lstStyle/>
                    <a:p>
                      <a:endParaRPr lang="es-MX"/>
                    </a:p>
                  </a:txBody>
                  <a:tcPr/>
                </a:tc>
                <a:tc vMerge="1">
                  <a:txBody>
                    <a:bodyPr/>
                    <a:lstStyle/>
                    <a:p>
                      <a:endParaRPr lang="es-MX"/>
                    </a:p>
                  </a:txBody>
                  <a:tcPr/>
                </a:tc>
                <a:tc>
                  <a:txBody>
                    <a:bodyPr/>
                    <a:lstStyle/>
                    <a:p>
                      <a:pPr algn="ctr">
                        <a:lnSpc>
                          <a:spcPct val="100000"/>
                        </a:lnSpc>
                        <a:spcAft>
                          <a:spcPts val="0"/>
                        </a:spcAft>
                      </a:pPr>
                      <a:r>
                        <a:rPr lang="es-MX" sz="1200">
                          <a:solidFill>
                            <a:srgbClr val="000000"/>
                          </a:solidFill>
                          <a:effectLst/>
                          <a:latin typeface="Arial"/>
                          <a:ea typeface="Times New Roman"/>
                          <a:cs typeface="Arial"/>
                        </a:rPr>
                        <a:t>Exposición de motivos</a:t>
                      </a:r>
                      <a:endParaRPr lang="es-MX" sz="120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pPr>
                      <a:r>
                        <a:rPr lang="es-MX" sz="1200" dirty="0">
                          <a:solidFill>
                            <a:srgbClr val="000000"/>
                          </a:solidFill>
                          <a:effectLst/>
                          <a:latin typeface="Arial"/>
                          <a:ea typeface="Times New Roman"/>
                          <a:cs typeface="Arial"/>
                        </a:rPr>
                        <a:t>Relación más directa entre representantes y representados  - incentivaría responsabilidad de los legisladores - Profesionalización </a:t>
                      </a:r>
                      <a:endParaRPr lang="es-MX" sz="1200" dirty="0">
                        <a:effectLst/>
                        <a:latin typeface="Arial"/>
                        <a:ea typeface="Calibri"/>
                        <a:cs typeface="Times New Roman"/>
                      </a:endParaRPr>
                    </a:p>
                  </a:txBody>
                  <a:tcPr marL="42108" marR="42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8677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Reforma</a:t>
            </a:r>
            <a:r>
              <a:rPr lang="en-US" sz="5000" b="1" i="0" u="none" strike="noStrike" cap="none" dirty="0" smtClean="0">
                <a:solidFill>
                  <a:srgbClr val="0E502B"/>
                </a:solidFill>
                <a:latin typeface="Helvetica Neue"/>
                <a:ea typeface="Helvetica Neue"/>
                <a:cs typeface="Helvetica Neue"/>
                <a:sym typeface="Helvetica Neue"/>
              </a:rPr>
              <a:t> de 2014</a:t>
            </a:r>
          </a:p>
        </p:txBody>
      </p:sp>
    </p:spTree>
    <p:extLst>
      <p:ext uri="{BB962C8B-B14F-4D97-AF65-F5344CB8AC3E}">
        <p14:creationId xmlns:p14="http://schemas.microsoft.com/office/powerpoint/2010/main" val="259600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1 CuadroTexto"/>
          <p:cNvSpPr txBox="1"/>
          <p:nvPr/>
        </p:nvSpPr>
        <p:spPr>
          <a:xfrm>
            <a:off x="611560" y="5210036"/>
            <a:ext cx="6150645" cy="523220"/>
          </a:xfrm>
          <a:prstGeom prst="rect">
            <a:avLst/>
          </a:prstGeom>
          <a:noFill/>
        </p:spPr>
        <p:txBody>
          <a:bodyPr wrap="square" rtlCol="0">
            <a:spAutoFit/>
          </a:bodyPr>
          <a:lstStyle/>
          <a:p>
            <a:pPr algn="just"/>
            <a:r>
              <a:rPr lang="es-MX" dirty="0" err="1" smtClean="0"/>
              <a:t>Nohlen</a:t>
            </a:r>
            <a:r>
              <a:rPr lang="es-MX" dirty="0" smtClean="0"/>
              <a:t>, </a:t>
            </a:r>
            <a:r>
              <a:rPr lang="es-MX" dirty="0" err="1" smtClean="0"/>
              <a:t>Dieter</a:t>
            </a:r>
            <a:r>
              <a:rPr lang="es-MX" dirty="0" smtClean="0"/>
              <a:t>. 2006. </a:t>
            </a:r>
            <a:r>
              <a:rPr lang="es-MX" i="1" dirty="0" smtClean="0"/>
              <a:t>Diccionario </a:t>
            </a:r>
            <a:r>
              <a:rPr lang="es-MX" i="1" dirty="0"/>
              <a:t>de ciencia </a:t>
            </a:r>
            <a:r>
              <a:rPr lang="es-MX" i="1" dirty="0" smtClean="0"/>
              <a:t>política: teorías</a:t>
            </a:r>
            <a:r>
              <a:rPr lang="es-MX" i="1" dirty="0"/>
              <a:t>, métodos, </a:t>
            </a:r>
            <a:r>
              <a:rPr lang="es-MX" i="1" dirty="0" smtClean="0"/>
              <a:t>conceptos</a:t>
            </a:r>
            <a:r>
              <a:rPr lang="es-MX" dirty="0" smtClean="0"/>
              <a:t>. México: Porrúa y El </a:t>
            </a:r>
            <a:r>
              <a:rPr lang="es-MX" dirty="0"/>
              <a:t>Colegio de </a:t>
            </a:r>
            <a:r>
              <a:rPr lang="es-MX" dirty="0" smtClean="0"/>
              <a:t>Veracruz. </a:t>
            </a:r>
            <a:endParaRPr lang="es-MX" dirty="0"/>
          </a:p>
        </p:txBody>
      </p:sp>
      <p:sp>
        <p:nvSpPr>
          <p:cNvPr id="4" name="3 Llamada rectangular redondeada"/>
          <p:cNvSpPr/>
          <p:nvPr/>
        </p:nvSpPr>
        <p:spPr>
          <a:xfrm>
            <a:off x="611560" y="1556792"/>
            <a:ext cx="7920880" cy="2952328"/>
          </a:xfrm>
          <a:prstGeom prst="wedgeRoundRectCallout">
            <a:avLst/>
          </a:prstGeom>
          <a:solidFill>
            <a:srgbClr val="FFD7AF"/>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dirty="0">
                <a:solidFill>
                  <a:schemeClr val="tx1"/>
                </a:solidFill>
              </a:rPr>
              <a:t>“</a:t>
            </a:r>
            <a:r>
              <a:rPr lang="en-US" sz="2600" dirty="0" err="1">
                <a:solidFill>
                  <a:schemeClr val="tx1"/>
                </a:solidFill>
              </a:rPr>
              <a:t>Derecho</a:t>
            </a:r>
            <a:r>
              <a:rPr lang="en-US" sz="2600" dirty="0">
                <a:solidFill>
                  <a:schemeClr val="tx1"/>
                </a:solidFill>
              </a:rPr>
              <a:t> de un </a:t>
            </a:r>
            <a:r>
              <a:rPr lang="en-US" sz="2600" dirty="0" err="1">
                <a:solidFill>
                  <a:schemeClr val="tx1"/>
                </a:solidFill>
              </a:rPr>
              <a:t>ciudadano</a:t>
            </a:r>
            <a:r>
              <a:rPr lang="en-US" sz="2600" dirty="0">
                <a:solidFill>
                  <a:schemeClr val="tx1"/>
                </a:solidFill>
              </a:rPr>
              <a:t> </a:t>
            </a:r>
            <a:r>
              <a:rPr lang="en-US" sz="2600" dirty="0" err="1">
                <a:solidFill>
                  <a:schemeClr val="tx1"/>
                </a:solidFill>
              </a:rPr>
              <a:t>que</a:t>
            </a:r>
            <a:r>
              <a:rPr lang="en-US" sz="2600" dirty="0">
                <a:solidFill>
                  <a:schemeClr val="tx1"/>
                </a:solidFill>
              </a:rPr>
              <a:t> ha </a:t>
            </a:r>
            <a:r>
              <a:rPr lang="en-US" sz="2600" dirty="0" err="1">
                <a:solidFill>
                  <a:schemeClr val="tx1"/>
                </a:solidFill>
              </a:rPr>
              <a:t>sido</a:t>
            </a:r>
            <a:r>
              <a:rPr lang="en-US" sz="2600" dirty="0">
                <a:solidFill>
                  <a:schemeClr val="tx1"/>
                </a:solidFill>
              </a:rPr>
              <a:t> </a:t>
            </a:r>
            <a:r>
              <a:rPr lang="en-US" sz="2600" dirty="0" err="1">
                <a:solidFill>
                  <a:schemeClr val="tx1"/>
                </a:solidFill>
              </a:rPr>
              <a:t>elegido</a:t>
            </a:r>
            <a:r>
              <a:rPr lang="en-US" sz="2600" dirty="0">
                <a:solidFill>
                  <a:schemeClr val="tx1"/>
                </a:solidFill>
              </a:rPr>
              <a:t> y ha </a:t>
            </a:r>
            <a:r>
              <a:rPr lang="en-US" sz="2600" dirty="0" err="1">
                <a:solidFill>
                  <a:schemeClr val="tx1"/>
                </a:solidFill>
              </a:rPr>
              <a:t>ejercido</a:t>
            </a:r>
            <a:r>
              <a:rPr lang="en-US" sz="2600" dirty="0">
                <a:solidFill>
                  <a:schemeClr val="tx1"/>
                </a:solidFill>
              </a:rPr>
              <a:t> </a:t>
            </a:r>
            <a:r>
              <a:rPr lang="en-US" sz="2600" dirty="0" err="1">
                <a:solidFill>
                  <a:schemeClr val="tx1"/>
                </a:solidFill>
              </a:rPr>
              <a:t>una</a:t>
            </a:r>
            <a:r>
              <a:rPr lang="en-US" sz="2600" dirty="0">
                <a:solidFill>
                  <a:schemeClr val="tx1"/>
                </a:solidFill>
              </a:rPr>
              <a:t> </a:t>
            </a:r>
            <a:r>
              <a:rPr lang="en-US" sz="2600" dirty="0" err="1">
                <a:solidFill>
                  <a:schemeClr val="tx1"/>
                </a:solidFill>
              </a:rPr>
              <a:t>función</a:t>
            </a:r>
            <a:r>
              <a:rPr lang="en-US" sz="2600" dirty="0">
                <a:solidFill>
                  <a:schemeClr val="tx1"/>
                </a:solidFill>
              </a:rPr>
              <a:t> </a:t>
            </a:r>
            <a:r>
              <a:rPr lang="en-US" sz="2600" dirty="0" err="1">
                <a:solidFill>
                  <a:schemeClr val="tx1"/>
                </a:solidFill>
              </a:rPr>
              <a:t>pública</a:t>
            </a:r>
            <a:r>
              <a:rPr lang="en-US" sz="2600" dirty="0">
                <a:solidFill>
                  <a:schemeClr val="tx1"/>
                </a:solidFill>
              </a:rPr>
              <a:t> con </a:t>
            </a:r>
            <a:r>
              <a:rPr lang="en-US" sz="2600" dirty="0" err="1">
                <a:solidFill>
                  <a:schemeClr val="tx1"/>
                </a:solidFill>
              </a:rPr>
              <a:t>renovación</a:t>
            </a:r>
            <a:r>
              <a:rPr lang="en-US" sz="2600" dirty="0">
                <a:solidFill>
                  <a:schemeClr val="tx1"/>
                </a:solidFill>
              </a:rPr>
              <a:t> </a:t>
            </a:r>
            <a:r>
              <a:rPr lang="en-US" sz="2600" dirty="0" err="1">
                <a:solidFill>
                  <a:schemeClr val="tx1"/>
                </a:solidFill>
              </a:rPr>
              <a:t>periódica</a:t>
            </a:r>
            <a:r>
              <a:rPr lang="en-US" sz="2600" dirty="0">
                <a:solidFill>
                  <a:schemeClr val="tx1"/>
                </a:solidFill>
              </a:rPr>
              <a:t> de </a:t>
            </a:r>
            <a:r>
              <a:rPr lang="en-US" sz="2600" dirty="0" err="1">
                <a:solidFill>
                  <a:schemeClr val="tx1"/>
                </a:solidFill>
              </a:rPr>
              <a:t>postular</a:t>
            </a:r>
            <a:r>
              <a:rPr lang="en-US" sz="2600" dirty="0">
                <a:solidFill>
                  <a:schemeClr val="tx1"/>
                </a:solidFill>
              </a:rPr>
              <a:t> y de </a:t>
            </a:r>
            <a:r>
              <a:rPr lang="en-US" sz="2600" dirty="0" err="1">
                <a:solidFill>
                  <a:schemeClr val="tx1"/>
                </a:solidFill>
              </a:rPr>
              <a:t>ser</a:t>
            </a:r>
            <a:r>
              <a:rPr lang="en-US" sz="2600" dirty="0">
                <a:solidFill>
                  <a:schemeClr val="tx1"/>
                </a:solidFill>
              </a:rPr>
              <a:t> </a:t>
            </a:r>
            <a:r>
              <a:rPr lang="en-US" sz="2600" dirty="0" err="1">
                <a:solidFill>
                  <a:schemeClr val="tx1"/>
                </a:solidFill>
              </a:rPr>
              <a:t>elegido</a:t>
            </a:r>
            <a:r>
              <a:rPr lang="en-US" sz="2600" dirty="0">
                <a:solidFill>
                  <a:schemeClr val="tx1"/>
                </a:solidFill>
              </a:rPr>
              <a:t> </a:t>
            </a:r>
            <a:r>
              <a:rPr lang="en-US" sz="2600" dirty="0" err="1">
                <a:solidFill>
                  <a:schemeClr val="tx1"/>
                </a:solidFill>
              </a:rPr>
              <a:t>una</a:t>
            </a:r>
            <a:r>
              <a:rPr lang="en-US" sz="2600" dirty="0">
                <a:solidFill>
                  <a:schemeClr val="tx1"/>
                </a:solidFill>
              </a:rPr>
              <a:t> </a:t>
            </a:r>
            <a:r>
              <a:rPr lang="en-US" sz="2600" dirty="0" err="1">
                <a:solidFill>
                  <a:schemeClr val="tx1"/>
                </a:solidFill>
              </a:rPr>
              <a:t>segunda</a:t>
            </a:r>
            <a:r>
              <a:rPr lang="en-US" sz="2600" dirty="0">
                <a:solidFill>
                  <a:schemeClr val="tx1"/>
                </a:solidFill>
              </a:rPr>
              <a:t> </a:t>
            </a:r>
            <a:r>
              <a:rPr lang="en-US" sz="2600" dirty="0" err="1">
                <a:solidFill>
                  <a:schemeClr val="tx1"/>
                </a:solidFill>
              </a:rPr>
              <a:t>vez</a:t>
            </a:r>
            <a:r>
              <a:rPr lang="en-US" sz="2600" dirty="0">
                <a:solidFill>
                  <a:schemeClr val="tx1"/>
                </a:solidFill>
              </a:rPr>
              <a:t> o </a:t>
            </a:r>
            <a:r>
              <a:rPr lang="en-US" sz="2600" dirty="0" err="1">
                <a:solidFill>
                  <a:schemeClr val="tx1"/>
                </a:solidFill>
              </a:rPr>
              <a:t>indefinidamente</a:t>
            </a:r>
            <a:r>
              <a:rPr lang="en-US" sz="2600" dirty="0">
                <a:solidFill>
                  <a:schemeClr val="tx1"/>
                </a:solidFill>
              </a:rPr>
              <a:t> para el </a:t>
            </a:r>
            <a:r>
              <a:rPr lang="en-US" sz="2600" dirty="0" err="1">
                <a:solidFill>
                  <a:schemeClr val="tx1"/>
                </a:solidFill>
              </a:rPr>
              <a:t>mismo</a:t>
            </a:r>
            <a:r>
              <a:rPr lang="en-US" sz="2600" dirty="0">
                <a:solidFill>
                  <a:schemeClr val="tx1"/>
                </a:solidFill>
              </a:rPr>
              <a:t> cargo </a:t>
            </a:r>
            <a:r>
              <a:rPr lang="en-US" sz="2600" dirty="0" smtClean="0">
                <a:solidFill>
                  <a:schemeClr val="tx1"/>
                </a:solidFill>
              </a:rPr>
              <a:t>(</a:t>
            </a:r>
            <a:r>
              <a:rPr lang="en-US" sz="2600" dirty="0" err="1" smtClean="0">
                <a:solidFill>
                  <a:schemeClr val="tx1"/>
                </a:solidFill>
              </a:rPr>
              <a:t>ejecutivo</a:t>
            </a:r>
            <a:r>
              <a:rPr lang="en-US" sz="2600" dirty="0">
                <a:solidFill>
                  <a:schemeClr val="tx1"/>
                </a:solidFill>
              </a:rPr>
              <a:t>) o </a:t>
            </a:r>
            <a:r>
              <a:rPr lang="en-US" sz="2600" dirty="0" err="1">
                <a:solidFill>
                  <a:schemeClr val="tx1"/>
                </a:solidFill>
              </a:rPr>
              <a:t>mandato</a:t>
            </a:r>
            <a:r>
              <a:rPr lang="en-US" sz="2600" dirty="0">
                <a:solidFill>
                  <a:schemeClr val="tx1"/>
                </a:solidFill>
              </a:rPr>
              <a:t> (</a:t>
            </a:r>
            <a:r>
              <a:rPr lang="en-US" sz="2600" dirty="0" err="1">
                <a:solidFill>
                  <a:schemeClr val="tx1"/>
                </a:solidFill>
              </a:rPr>
              <a:t>parlamentario</a:t>
            </a:r>
            <a:r>
              <a:rPr lang="en-US" sz="2600" dirty="0">
                <a:solidFill>
                  <a:schemeClr val="tx1"/>
                </a:solidFill>
              </a:rPr>
              <a:t>)” (Nohlen, 2006</a:t>
            </a:r>
            <a:r>
              <a:rPr lang="en-US" sz="2600" dirty="0" smtClean="0">
                <a:solidFill>
                  <a:schemeClr val="tx1"/>
                </a:solidFill>
              </a:rPr>
              <a:t>).</a:t>
            </a:r>
            <a:endParaRPr lang="es-MX" sz="26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01996998"/>
              </p:ext>
            </p:extLst>
          </p:nvPr>
        </p:nvGraphicFramePr>
        <p:xfrm>
          <a:off x="3851920" y="1772816"/>
          <a:ext cx="5360386"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23528" y="6093296"/>
            <a:ext cx="7864406" cy="646331"/>
          </a:xfrm>
          <a:prstGeom prst="rect">
            <a:avLst/>
          </a:prstGeom>
          <a:noFill/>
        </p:spPr>
        <p:txBody>
          <a:bodyPr wrap="square" rtlCol="0">
            <a:spAutoFit/>
          </a:bodyPr>
          <a:lstStyle/>
          <a:p>
            <a:pPr algn="just"/>
            <a:r>
              <a:rPr lang="es-MX" sz="1200" dirty="0" smtClean="0"/>
              <a:t>Cámara de Diputados. </a:t>
            </a:r>
            <a:r>
              <a:rPr lang="es-MX" sz="1200" i="1" dirty="0" smtClean="0"/>
              <a:t>Diarios </a:t>
            </a:r>
            <a:r>
              <a:rPr lang="es-MX" sz="1200" i="1" dirty="0"/>
              <a:t>de </a:t>
            </a:r>
            <a:r>
              <a:rPr lang="es-MX" sz="1200" i="1" dirty="0" smtClean="0"/>
              <a:t>debates.</a:t>
            </a:r>
            <a:r>
              <a:rPr lang="es-MX" sz="1200" dirty="0"/>
              <a:t> </a:t>
            </a:r>
            <a:r>
              <a:rPr lang="es-MX" sz="1200" dirty="0" smtClean="0"/>
              <a:t>11 de </a:t>
            </a:r>
            <a:r>
              <a:rPr lang="es-MX" sz="1200" dirty="0"/>
              <a:t>diciembre de </a:t>
            </a:r>
            <a:r>
              <a:rPr lang="es-MX" sz="1200" dirty="0" smtClean="0"/>
              <a:t>2013 &amp; Cámara de Senadores. </a:t>
            </a:r>
            <a:r>
              <a:rPr lang="es-MX" sz="1200" i="1" dirty="0" smtClean="0"/>
              <a:t>Diario de Senadores. 3 </a:t>
            </a:r>
            <a:r>
              <a:rPr lang="es-MX" sz="1200" dirty="0"/>
              <a:t>de diciembre de </a:t>
            </a:r>
            <a:r>
              <a:rPr lang="es-MX" sz="1200" dirty="0" smtClean="0"/>
              <a:t>2013. </a:t>
            </a:r>
            <a:endParaRPr lang="es-MX" sz="1200" dirty="0"/>
          </a:p>
          <a:p>
            <a:endParaRPr lang="es-MX" sz="1200" dirty="0"/>
          </a:p>
        </p:txBody>
      </p:sp>
      <p:sp>
        <p:nvSpPr>
          <p:cNvPr id="8" name="7 Rectángulo"/>
          <p:cNvSpPr/>
          <p:nvPr/>
        </p:nvSpPr>
        <p:spPr>
          <a:xfrm>
            <a:off x="611560" y="1556792"/>
            <a:ext cx="2736304" cy="1815882"/>
          </a:xfrm>
          <a:prstGeom prst="rect">
            <a:avLst/>
          </a:prstGeom>
        </p:spPr>
        <p:txBody>
          <a:bodyPr wrap="square">
            <a:spAutoFit/>
          </a:bodyPr>
          <a:lstStyle/>
          <a:p>
            <a:pPr lvl="0"/>
            <a:r>
              <a:rPr lang="es-MX" b="1" dirty="0" smtClean="0">
                <a:solidFill>
                  <a:schemeClr val="tx1"/>
                </a:solidFill>
              </a:rPr>
              <a:t>Ventajas:</a:t>
            </a:r>
            <a:endParaRPr lang="es-MX" b="1" dirty="0">
              <a:solidFill>
                <a:schemeClr val="tx1"/>
              </a:solidFill>
            </a:endParaRPr>
          </a:p>
          <a:p>
            <a:pPr marL="285750" lvl="1" indent="-285750" algn="just">
              <a:buFont typeface="Arial" panose="020B0604020202020204" pitchFamily="34" charset="0"/>
              <a:buChar char="•"/>
            </a:pPr>
            <a:r>
              <a:rPr lang="es-MX" dirty="0">
                <a:solidFill>
                  <a:schemeClr val="tx1"/>
                </a:solidFill>
              </a:rPr>
              <a:t>Profesionalización</a:t>
            </a:r>
          </a:p>
          <a:p>
            <a:pPr marL="285750" lvl="1" indent="-285750" algn="just">
              <a:buFont typeface="Arial" panose="020B0604020202020204" pitchFamily="34" charset="0"/>
              <a:buChar char="•"/>
            </a:pPr>
            <a:r>
              <a:rPr lang="es-MX" dirty="0">
                <a:solidFill>
                  <a:schemeClr val="tx1"/>
                </a:solidFill>
              </a:rPr>
              <a:t>Fortalecimiento del vínculo con los ciudadanos</a:t>
            </a:r>
          </a:p>
          <a:p>
            <a:pPr marL="285750" lvl="1" indent="-285750" algn="just">
              <a:buFont typeface="Arial" panose="020B0604020202020204" pitchFamily="34" charset="0"/>
              <a:buChar char="•"/>
            </a:pPr>
            <a:r>
              <a:rPr lang="es-MX" dirty="0">
                <a:solidFill>
                  <a:schemeClr val="tx1"/>
                </a:solidFill>
              </a:rPr>
              <a:t>Empoderamiento del ciudadano</a:t>
            </a:r>
          </a:p>
          <a:p>
            <a:pPr marL="285750" lvl="1" indent="-285750" algn="just">
              <a:buFont typeface="Arial" panose="020B0604020202020204" pitchFamily="34" charset="0"/>
              <a:buChar char="•"/>
            </a:pPr>
            <a:r>
              <a:rPr lang="es-MX" dirty="0">
                <a:solidFill>
                  <a:schemeClr val="tx1"/>
                </a:solidFill>
              </a:rPr>
              <a:t>Premio o castigo a los representantes populares</a:t>
            </a:r>
          </a:p>
        </p:txBody>
      </p:sp>
      <p:sp>
        <p:nvSpPr>
          <p:cNvPr id="9" name="8 Rectángulo"/>
          <p:cNvSpPr/>
          <p:nvPr/>
        </p:nvSpPr>
        <p:spPr>
          <a:xfrm>
            <a:off x="576064" y="4030084"/>
            <a:ext cx="2843808" cy="1384995"/>
          </a:xfrm>
          <a:prstGeom prst="rect">
            <a:avLst/>
          </a:prstGeom>
        </p:spPr>
        <p:txBody>
          <a:bodyPr wrap="square">
            <a:spAutoFit/>
          </a:bodyPr>
          <a:lstStyle/>
          <a:p>
            <a:pPr lvl="0"/>
            <a:r>
              <a:rPr lang="es-MX" b="1" dirty="0" smtClean="0">
                <a:solidFill>
                  <a:schemeClr val="tx1"/>
                </a:solidFill>
              </a:rPr>
              <a:t>Desventajas:</a:t>
            </a:r>
            <a:endParaRPr lang="es-MX" b="1" dirty="0">
              <a:solidFill>
                <a:schemeClr val="tx1"/>
              </a:solidFill>
            </a:endParaRPr>
          </a:p>
          <a:p>
            <a:pPr marL="285750" lvl="1" indent="-285750" algn="just">
              <a:buFont typeface="Arial" panose="020B0604020202020204" pitchFamily="34" charset="0"/>
              <a:buChar char="•"/>
            </a:pPr>
            <a:r>
              <a:rPr lang="es-MX" dirty="0">
                <a:solidFill>
                  <a:schemeClr val="tx1"/>
                </a:solidFill>
              </a:rPr>
              <a:t>Control partidista de las candidaturas</a:t>
            </a:r>
          </a:p>
          <a:p>
            <a:pPr marL="285750" lvl="1" indent="-285750" algn="just">
              <a:buFont typeface="Arial" panose="020B0604020202020204" pitchFamily="34" charset="0"/>
              <a:buChar char="•"/>
            </a:pPr>
            <a:r>
              <a:rPr lang="es-MX" dirty="0">
                <a:solidFill>
                  <a:schemeClr val="tx1"/>
                </a:solidFill>
              </a:rPr>
              <a:t>Enquistamiento de élites</a:t>
            </a:r>
          </a:p>
          <a:p>
            <a:pPr marL="285750" lvl="1" indent="-285750" algn="just">
              <a:buFont typeface="Arial" panose="020B0604020202020204" pitchFamily="34" charset="0"/>
              <a:buChar char="•"/>
            </a:pPr>
            <a:r>
              <a:rPr lang="es-MX" dirty="0">
                <a:solidFill>
                  <a:schemeClr val="tx1"/>
                </a:solidFill>
              </a:rPr>
              <a:t>Ausencia de la revocación de mandato</a:t>
            </a:r>
          </a:p>
        </p:txBody>
      </p:sp>
      <p:sp>
        <p:nvSpPr>
          <p:cNvPr id="10"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Discusión</a:t>
            </a:r>
            <a:r>
              <a:rPr lang="en-US" sz="3200" b="1" dirty="0" smtClean="0">
                <a:solidFill>
                  <a:srgbClr val="0E502B"/>
                </a:solidFill>
              </a:rPr>
              <a:t> </a:t>
            </a:r>
            <a:r>
              <a:rPr lang="en-US" sz="3200" b="1" dirty="0" err="1" smtClean="0">
                <a:solidFill>
                  <a:srgbClr val="0E502B"/>
                </a:solidFill>
              </a:rPr>
              <a:t>parlamentaria</a:t>
            </a:r>
            <a:endParaRPr lang="en-US" sz="3200" b="1" dirty="0">
              <a:solidFill>
                <a:srgbClr val="0E502B"/>
              </a:solidFill>
            </a:endParaRPr>
          </a:p>
        </p:txBody>
      </p:sp>
      <p:sp>
        <p:nvSpPr>
          <p:cNvPr id="13" name="12 Forma libre"/>
          <p:cNvSpPr/>
          <p:nvPr/>
        </p:nvSpPr>
        <p:spPr>
          <a:xfrm>
            <a:off x="365760" y="1366787"/>
            <a:ext cx="433137" cy="413887"/>
          </a:xfrm>
          <a:custGeom>
            <a:avLst/>
            <a:gdLst>
              <a:gd name="connsiteX0" fmla="*/ 0 w 433137"/>
              <a:gd name="connsiteY0" fmla="*/ 221381 h 413887"/>
              <a:gd name="connsiteX1" fmla="*/ 28876 w 433137"/>
              <a:gd name="connsiteY1" fmla="*/ 269508 h 413887"/>
              <a:gd name="connsiteX2" fmla="*/ 48126 w 433137"/>
              <a:gd name="connsiteY2" fmla="*/ 327259 h 413887"/>
              <a:gd name="connsiteX3" fmla="*/ 57752 w 433137"/>
              <a:gd name="connsiteY3" fmla="*/ 356135 h 413887"/>
              <a:gd name="connsiteX4" fmla="*/ 105878 w 433137"/>
              <a:gd name="connsiteY4" fmla="*/ 413887 h 413887"/>
              <a:gd name="connsiteX5" fmla="*/ 134754 w 433137"/>
              <a:gd name="connsiteY5" fmla="*/ 356135 h 413887"/>
              <a:gd name="connsiteX6" fmla="*/ 154004 w 433137"/>
              <a:gd name="connsiteY6" fmla="*/ 327259 h 413887"/>
              <a:gd name="connsiteX7" fmla="*/ 163629 w 433137"/>
              <a:gd name="connsiteY7" fmla="*/ 298384 h 413887"/>
              <a:gd name="connsiteX8" fmla="*/ 202131 w 433137"/>
              <a:gd name="connsiteY8" fmla="*/ 240632 h 413887"/>
              <a:gd name="connsiteX9" fmla="*/ 221381 w 433137"/>
              <a:gd name="connsiteY9" fmla="*/ 211756 h 413887"/>
              <a:gd name="connsiteX10" fmla="*/ 365760 w 433137"/>
              <a:gd name="connsiteY10" fmla="*/ 67377 h 413887"/>
              <a:gd name="connsiteX11" fmla="*/ 394636 w 433137"/>
              <a:gd name="connsiteY11" fmla="*/ 38501 h 413887"/>
              <a:gd name="connsiteX12" fmla="*/ 423512 w 433137"/>
              <a:gd name="connsiteY12" fmla="*/ 19251 h 413887"/>
              <a:gd name="connsiteX13" fmla="*/ 433137 w 433137"/>
              <a:gd name="connsiteY13" fmla="*/ 0 h 4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137" h="413887">
                <a:moveTo>
                  <a:pt x="0" y="221381"/>
                </a:moveTo>
                <a:cubicBezTo>
                  <a:pt x="9625" y="237423"/>
                  <a:pt x="21134" y="252476"/>
                  <a:pt x="28876" y="269508"/>
                </a:cubicBezTo>
                <a:cubicBezTo>
                  <a:pt x="37273" y="287981"/>
                  <a:pt x="41709" y="308009"/>
                  <a:pt x="48126" y="327259"/>
                </a:cubicBezTo>
                <a:cubicBezTo>
                  <a:pt x="51335" y="336884"/>
                  <a:pt x="52124" y="347693"/>
                  <a:pt x="57752" y="356135"/>
                </a:cubicBezTo>
                <a:cubicBezTo>
                  <a:pt x="84553" y="396337"/>
                  <a:pt x="68822" y="376831"/>
                  <a:pt x="105878" y="413887"/>
                </a:cubicBezTo>
                <a:cubicBezTo>
                  <a:pt x="161045" y="331133"/>
                  <a:pt x="94904" y="435836"/>
                  <a:pt x="134754" y="356135"/>
                </a:cubicBezTo>
                <a:cubicBezTo>
                  <a:pt x="139927" y="345788"/>
                  <a:pt x="148831" y="337606"/>
                  <a:pt x="154004" y="327259"/>
                </a:cubicBezTo>
                <a:cubicBezTo>
                  <a:pt x="158541" y="318184"/>
                  <a:pt x="158702" y="307253"/>
                  <a:pt x="163629" y="298384"/>
                </a:cubicBezTo>
                <a:cubicBezTo>
                  <a:pt x="174865" y="278159"/>
                  <a:pt x="189297" y="259883"/>
                  <a:pt x="202131" y="240632"/>
                </a:cubicBezTo>
                <a:cubicBezTo>
                  <a:pt x="208548" y="231007"/>
                  <a:pt x="213201" y="219936"/>
                  <a:pt x="221381" y="211756"/>
                </a:cubicBezTo>
                <a:lnTo>
                  <a:pt x="365760" y="67377"/>
                </a:lnTo>
                <a:cubicBezTo>
                  <a:pt x="375385" y="57752"/>
                  <a:pt x="383310" y="46052"/>
                  <a:pt x="394636" y="38501"/>
                </a:cubicBezTo>
                <a:cubicBezTo>
                  <a:pt x="404261" y="32084"/>
                  <a:pt x="415332" y="27431"/>
                  <a:pt x="423512" y="19251"/>
                </a:cubicBezTo>
                <a:cubicBezTo>
                  <a:pt x="428585" y="14178"/>
                  <a:pt x="429929" y="6417"/>
                  <a:pt x="4331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Forma libre"/>
          <p:cNvSpPr/>
          <p:nvPr/>
        </p:nvSpPr>
        <p:spPr>
          <a:xfrm>
            <a:off x="356135" y="3898232"/>
            <a:ext cx="288758" cy="452387"/>
          </a:xfrm>
          <a:custGeom>
            <a:avLst/>
            <a:gdLst>
              <a:gd name="connsiteX0" fmla="*/ 288758 w 288758"/>
              <a:gd name="connsiteY0" fmla="*/ 0 h 452387"/>
              <a:gd name="connsiteX1" fmla="*/ 240631 w 288758"/>
              <a:gd name="connsiteY1" fmla="*/ 19250 h 452387"/>
              <a:gd name="connsiteX2" fmla="*/ 202130 w 288758"/>
              <a:gd name="connsiteY2" fmla="*/ 77002 h 452387"/>
              <a:gd name="connsiteX3" fmla="*/ 154004 w 288758"/>
              <a:gd name="connsiteY3" fmla="*/ 134753 h 452387"/>
              <a:gd name="connsiteX4" fmla="*/ 125128 w 288758"/>
              <a:gd name="connsiteY4" fmla="*/ 192505 h 452387"/>
              <a:gd name="connsiteX5" fmla="*/ 86627 w 288758"/>
              <a:gd name="connsiteY5" fmla="*/ 259882 h 452387"/>
              <a:gd name="connsiteX6" fmla="*/ 77002 w 288758"/>
              <a:gd name="connsiteY6" fmla="*/ 288757 h 452387"/>
              <a:gd name="connsiteX7" fmla="*/ 57751 w 288758"/>
              <a:gd name="connsiteY7" fmla="*/ 317633 h 452387"/>
              <a:gd name="connsiteX8" fmla="*/ 48126 w 288758"/>
              <a:gd name="connsiteY8" fmla="*/ 346509 h 452387"/>
              <a:gd name="connsiteX9" fmla="*/ 28876 w 288758"/>
              <a:gd name="connsiteY9" fmla="*/ 375385 h 452387"/>
              <a:gd name="connsiteX10" fmla="*/ 9625 w 288758"/>
              <a:gd name="connsiteY10" fmla="*/ 442762 h 452387"/>
              <a:gd name="connsiteX11" fmla="*/ 0 w 288758"/>
              <a:gd name="connsiteY11" fmla="*/ 452387 h 4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58" h="452387">
                <a:moveTo>
                  <a:pt x="288758" y="0"/>
                </a:moveTo>
                <a:cubicBezTo>
                  <a:pt x="272716" y="6417"/>
                  <a:pt x="253545" y="7771"/>
                  <a:pt x="240631" y="19250"/>
                </a:cubicBezTo>
                <a:cubicBezTo>
                  <a:pt x="223339" y="34621"/>
                  <a:pt x="218490" y="60642"/>
                  <a:pt x="202130" y="77002"/>
                </a:cubicBezTo>
                <a:cubicBezTo>
                  <a:pt x="180841" y="98290"/>
                  <a:pt x="167405" y="107950"/>
                  <a:pt x="154004" y="134753"/>
                </a:cubicBezTo>
                <a:cubicBezTo>
                  <a:pt x="114159" y="214446"/>
                  <a:pt x="180293" y="109759"/>
                  <a:pt x="125128" y="192505"/>
                </a:cubicBezTo>
                <a:cubicBezTo>
                  <a:pt x="103060" y="258711"/>
                  <a:pt x="133244" y="178304"/>
                  <a:pt x="86627" y="259882"/>
                </a:cubicBezTo>
                <a:cubicBezTo>
                  <a:pt x="81593" y="268691"/>
                  <a:pt x="81539" y="279682"/>
                  <a:pt x="77002" y="288757"/>
                </a:cubicBezTo>
                <a:cubicBezTo>
                  <a:pt x="71828" y="299104"/>
                  <a:pt x="64168" y="308008"/>
                  <a:pt x="57751" y="317633"/>
                </a:cubicBezTo>
                <a:cubicBezTo>
                  <a:pt x="54543" y="327258"/>
                  <a:pt x="52663" y="337434"/>
                  <a:pt x="48126" y="346509"/>
                </a:cubicBezTo>
                <a:cubicBezTo>
                  <a:pt x="42953" y="356856"/>
                  <a:pt x="33433" y="364752"/>
                  <a:pt x="28876" y="375385"/>
                </a:cubicBezTo>
                <a:cubicBezTo>
                  <a:pt x="10378" y="418547"/>
                  <a:pt x="28350" y="405310"/>
                  <a:pt x="9625" y="442762"/>
                </a:cubicBezTo>
                <a:cubicBezTo>
                  <a:pt x="7596" y="446820"/>
                  <a:pt x="3208" y="449179"/>
                  <a:pt x="0" y="4523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orma libre"/>
          <p:cNvSpPr/>
          <p:nvPr/>
        </p:nvSpPr>
        <p:spPr>
          <a:xfrm>
            <a:off x="356135" y="3975234"/>
            <a:ext cx="250257" cy="221381"/>
          </a:xfrm>
          <a:custGeom>
            <a:avLst/>
            <a:gdLst>
              <a:gd name="connsiteX0" fmla="*/ 0 w 250257"/>
              <a:gd name="connsiteY0" fmla="*/ 0 h 221381"/>
              <a:gd name="connsiteX1" fmla="*/ 48126 w 250257"/>
              <a:gd name="connsiteY1" fmla="*/ 38501 h 221381"/>
              <a:gd name="connsiteX2" fmla="*/ 77002 w 250257"/>
              <a:gd name="connsiteY2" fmla="*/ 67377 h 221381"/>
              <a:gd name="connsiteX3" fmla="*/ 105878 w 250257"/>
              <a:gd name="connsiteY3" fmla="*/ 86627 h 221381"/>
              <a:gd name="connsiteX4" fmla="*/ 163629 w 250257"/>
              <a:gd name="connsiteY4" fmla="*/ 125128 h 221381"/>
              <a:gd name="connsiteX5" fmla="*/ 182880 w 250257"/>
              <a:gd name="connsiteY5" fmla="*/ 154004 h 221381"/>
              <a:gd name="connsiteX6" fmla="*/ 250257 w 250257"/>
              <a:gd name="connsiteY6" fmla="*/ 221381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57" h="221381">
                <a:moveTo>
                  <a:pt x="0" y="0"/>
                </a:moveTo>
                <a:cubicBezTo>
                  <a:pt x="16042" y="12834"/>
                  <a:pt x="32665" y="24973"/>
                  <a:pt x="48126" y="38501"/>
                </a:cubicBezTo>
                <a:cubicBezTo>
                  <a:pt x="58370" y="47465"/>
                  <a:pt x="66545" y="58663"/>
                  <a:pt x="77002" y="67377"/>
                </a:cubicBezTo>
                <a:cubicBezTo>
                  <a:pt x="85889" y="74783"/>
                  <a:pt x="96991" y="79221"/>
                  <a:pt x="105878" y="86627"/>
                </a:cubicBezTo>
                <a:cubicBezTo>
                  <a:pt x="153945" y="126683"/>
                  <a:pt x="112881" y="108213"/>
                  <a:pt x="163629" y="125128"/>
                </a:cubicBezTo>
                <a:cubicBezTo>
                  <a:pt x="170046" y="134753"/>
                  <a:pt x="175194" y="145358"/>
                  <a:pt x="182880" y="154004"/>
                </a:cubicBezTo>
                <a:lnTo>
                  <a:pt x="250257" y="2213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38208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076487121"/>
              </p:ext>
            </p:extLst>
          </p:nvPr>
        </p:nvGraphicFramePr>
        <p:xfrm>
          <a:off x="467544" y="1327995"/>
          <a:ext cx="8229600" cy="4774167"/>
        </p:xfrm>
        <a:graphic>
          <a:graphicData uri="http://schemas.openxmlformats.org/drawingml/2006/table">
            <a:tbl>
              <a:tblPr firstRow="1" firstCol="1" bandRow="1">
                <a:tableStyleId>{5C22544A-7EE6-4342-B048-85BDC9FD1C3A}</a:tableStyleId>
              </a:tblPr>
              <a:tblGrid>
                <a:gridCol w="2056942">
                  <a:extLst>
                    <a:ext uri="{9D8B030D-6E8A-4147-A177-3AD203B41FA5}">
                      <a16:colId xmlns:a16="http://schemas.microsoft.com/office/drawing/2014/main" val="20000"/>
                    </a:ext>
                  </a:extLst>
                </a:gridCol>
                <a:gridCol w="2056942">
                  <a:extLst>
                    <a:ext uri="{9D8B030D-6E8A-4147-A177-3AD203B41FA5}">
                      <a16:colId xmlns:a16="http://schemas.microsoft.com/office/drawing/2014/main" val="20001"/>
                    </a:ext>
                  </a:extLst>
                </a:gridCol>
                <a:gridCol w="2057858">
                  <a:extLst>
                    <a:ext uri="{9D8B030D-6E8A-4147-A177-3AD203B41FA5}">
                      <a16:colId xmlns:a16="http://schemas.microsoft.com/office/drawing/2014/main" val="20002"/>
                    </a:ext>
                  </a:extLst>
                </a:gridCol>
                <a:gridCol w="2057858">
                  <a:extLst>
                    <a:ext uri="{9D8B030D-6E8A-4147-A177-3AD203B41FA5}">
                      <a16:colId xmlns:a16="http://schemas.microsoft.com/office/drawing/2014/main" val="20003"/>
                    </a:ext>
                  </a:extLst>
                </a:gridCol>
              </a:tblGrid>
              <a:tr h="401894">
                <a:tc>
                  <a:txBody>
                    <a:bodyPr/>
                    <a:lstStyle/>
                    <a:p>
                      <a:pPr algn="ctr">
                        <a:lnSpc>
                          <a:spcPct val="115000"/>
                        </a:lnSpc>
                        <a:spcAft>
                          <a:spcPts val="0"/>
                        </a:spcAft>
                      </a:pPr>
                      <a:r>
                        <a:rPr lang="es-MX" sz="1200" dirty="0">
                          <a:solidFill>
                            <a:schemeClr val="tx2"/>
                          </a:solidFill>
                          <a:effectLst/>
                        </a:rPr>
                        <a:t>CARGO</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2"/>
                          </a:solidFill>
                          <a:effectLst/>
                        </a:rPr>
                        <a:t>NIVEL</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2"/>
                          </a:solidFill>
                          <a:effectLst/>
                        </a:rPr>
                        <a:t>REELECCIÓN</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smtClean="0">
                          <a:solidFill>
                            <a:schemeClr val="tx2"/>
                          </a:solidFill>
                          <a:effectLst/>
                        </a:rPr>
                        <a:t>FUNDAMENTO</a:t>
                      </a:r>
                      <a:endParaRPr lang="es-MX" sz="1200" dirty="0">
                        <a:solidFill>
                          <a:schemeClr val="tx2"/>
                        </a:solidFill>
                        <a:effectLst/>
                      </a:endParaRPr>
                    </a:p>
                  </a:txBody>
                  <a:tcPr marL="50313" marR="50313" marT="0" marB="0" anchor="ctr"/>
                </a:tc>
                <a:extLst>
                  <a:ext uri="{0D108BD9-81ED-4DB2-BD59-A6C34878D82A}">
                    <a16:rowId xmlns:a16="http://schemas.microsoft.com/office/drawing/2014/main" val="10000"/>
                  </a:ext>
                </a:extLst>
              </a:tr>
              <a:tr h="397631">
                <a:tc>
                  <a:txBody>
                    <a:bodyPr/>
                    <a:lstStyle/>
                    <a:p>
                      <a:pPr algn="ctr">
                        <a:lnSpc>
                          <a:spcPct val="115000"/>
                        </a:lnSpc>
                        <a:spcAft>
                          <a:spcPts val="0"/>
                        </a:spcAft>
                      </a:pPr>
                      <a:r>
                        <a:rPr lang="es-MX" sz="1200" dirty="0">
                          <a:solidFill>
                            <a:schemeClr val="tx2"/>
                          </a:solidFill>
                          <a:effectLst/>
                        </a:rPr>
                        <a:t>Presidente de la República</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Federal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No</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a:t>
                      </a:r>
                      <a:r>
                        <a:rPr lang="es-MX" sz="1200" dirty="0" smtClean="0">
                          <a:solidFill>
                            <a:schemeClr val="tx1"/>
                          </a:solidFill>
                          <a:effectLst/>
                        </a:rPr>
                        <a:t>83</a:t>
                      </a:r>
                      <a:endParaRPr lang="es-MX" sz="1200" dirty="0">
                        <a:solidFill>
                          <a:schemeClr val="tx1"/>
                        </a:solidFill>
                        <a:effectLst/>
                      </a:endParaRPr>
                    </a:p>
                  </a:txBody>
                  <a:tcPr marL="50313" marR="50313" marT="0" marB="0" anchor="ctr"/>
                </a:tc>
                <a:extLst>
                  <a:ext uri="{0D108BD9-81ED-4DB2-BD59-A6C34878D82A}">
                    <a16:rowId xmlns:a16="http://schemas.microsoft.com/office/drawing/2014/main" val="10001"/>
                  </a:ext>
                </a:extLst>
              </a:tr>
              <a:tr h="408957">
                <a:tc>
                  <a:txBody>
                    <a:bodyPr/>
                    <a:lstStyle/>
                    <a:p>
                      <a:pPr algn="ctr">
                        <a:lnSpc>
                          <a:spcPct val="115000"/>
                        </a:lnSpc>
                        <a:spcAft>
                          <a:spcPts val="0"/>
                        </a:spcAft>
                      </a:pPr>
                      <a:r>
                        <a:rPr lang="es-MX" sz="1200" dirty="0">
                          <a:solidFill>
                            <a:schemeClr val="tx2"/>
                          </a:solidFill>
                          <a:effectLst/>
                        </a:rPr>
                        <a:t>Senadores</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Federal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Sí</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a:t>
                      </a:r>
                      <a:r>
                        <a:rPr lang="es-MX" sz="1200" dirty="0" smtClean="0">
                          <a:solidFill>
                            <a:schemeClr val="tx1"/>
                          </a:solidFill>
                          <a:effectLst/>
                        </a:rPr>
                        <a:t>59</a:t>
                      </a:r>
                      <a:endParaRPr lang="es-MX" sz="1200" dirty="0">
                        <a:solidFill>
                          <a:schemeClr val="tx1"/>
                        </a:solidFill>
                        <a:effectLst/>
                      </a:endParaRPr>
                    </a:p>
                  </a:txBody>
                  <a:tcPr marL="50313" marR="50313" marT="0" marB="0" anchor="ctr"/>
                </a:tc>
                <a:extLst>
                  <a:ext uri="{0D108BD9-81ED-4DB2-BD59-A6C34878D82A}">
                    <a16:rowId xmlns:a16="http://schemas.microsoft.com/office/drawing/2014/main" val="10002"/>
                  </a:ext>
                </a:extLst>
              </a:tr>
              <a:tr h="401894">
                <a:tc>
                  <a:txBody>
                    <a:bodyPr/>
                    <a:lstStyle/>
                    <a:p>
                      <a:pPr algn="ctr">
                        <a:lnSpc>
                          <a:spcPct val="115000"/>
                        </a:lnSpc>
                        <a:spcAft>
                          <a:spcPts val="0"/>
                        </a:spcAft>
                      </a:pPr>
                      <a:r>
                        <a:rPr lang="es-MX" sz="1200" dirty="0">
                          <a:solidFill>
                            <a:schemeClr val="tx2"/>
                          </a:solidFill>
                          <a:effectLst/>
                        </a:rPr>
                        <a:t>Diputados</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Federal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Sí</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a:t>
                      </a:r>
                      <a:r>
                        <a:rPr lang="es-MX" sz="1200" dirty="0" smtClean="0">
                          <a:solidFill>
                            <a:schemeClr val="tx1"/>
                          </a:solidFill>
                          <a:effectLst/>
                        </a:rPr>
                        <a:t>59</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3"/>
                  </a:ext>
                </a:extLst>
              </a:tr>
              <a:tr h="451154">
                <a:tc>
                  <a:txBody>
                    <a:bodyPr/>
                    <a:lstStyle/>
                    <a:p>
                      <a:pPr algn="ctr">
                        <a:lnSpc>
                          <a:spcPct val="115000"/>
                        </a:lnSpc>
                        <a:spcAft>
                          <a:spcPts val="0"/>
                        </a:spcAft>
                      </a:pPr>
                      <a:r>
                        <a:rPr lang="es-MX" sz="1200" dirty="0">
                          <a:solidFill>
                            <a:schemeClr val="tx2"/>
                          </a:solidFill>
                          <a:effectLst/>
                        </a:rPr>
                        <a:t>Gobernador</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Local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No</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116, I,  tercer </a:t>
                      </a:r>
                      <a:r>
                        <a:rPr lang="es-MX" sz="1200" dirty="0" smtClean="0">
                          <a:solidFill>
                            <a:schemeClr val="tx1"/>
                          </a:solidFill>
                          <a:effectLst/>
                        </a:rPr>
                        <a:t>párrafo</a:t>
                      </a:r>
                      <a:endParaRPr lang="es-MX" sz="1200" dirty="0">
                        <a:solidFill>
                          <a:schemeClr val="tx1"/>
                        </a:solidFill>
                        <a:effectLst/>
                      </a:endParaRPr>
                    </a:p>
                  </a:txBody>
                  <a:tcPr marL="50313" marR="50313" marT="0" marB="0" anchor="ctr"/>
                </a:tc>
                <a:extLst>
                  <a:ext uri="{0D108BD9-81ED-4DB2-BD59-A6C34878D82A}">
                    <a16:rowId xmlns:a16="http://schemas.microsoft.com/office/drawing/2014/main" val="10004"/>
                  </a:ext>
                </a:extLst>
              </a:tr>
              <a:tr h="401894">
                <a:tc>
                  <a:txBody>
                    <a:bodyPr/>
                    <a:lstStyle/>
                    <a:p>
                      <a:pPr algn="ctr">
                        <a:lnSpc>
                          <a:spcPct val="115000"/>
                        </a:lnSpc>
                        <a:spcAft>
                          <a:spcPts val="0"/>
                        </a:spcAft>
                      </a:pPr>
                      <a:r>
                        <a:rPr lang="es-MX" sz="1200" dirty="0">
                          <a:solidFill>
                            <a:schemeClr val="tx2"/>
                          </a:solidFill>
                          <a:effectLst/>
                        </a:rPr>
                        <a:t>Diputados</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Local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Sí</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116, II, segundo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5"/>
                  </a:ext>
                </a:extLst>
              </a:tr>
              <a:tr h="401894">
                <a:tc>
                  <a:txBody>
                    <a:bodyPr/>
                    <a:lstStyle/>
                    <a:p>
                      <a:pPr algn="ctr">
                        <a:lnSpc>
                          <a:spcPct val="115000"/>
                        </a:lnSpc>
                        <a:spcAft>
                          <a:spcPts val="0"/>
                        </a:spcAft>
                      </a:pPr>
                      <a:r>
                        <a:rPr lang="es-MX" sz="1200" dirty="0">
                          <a:solidFill>
                            <a:schemeClr val="tx2"/>
                          </a:solidFill>
                          <a:effectLst/>
                        </a:rPr>
                        <a:t>Presidente Municipal</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Local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Sí</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115, I, segundo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6"/>
                  </a:ext>
                </a:extLst>
              </a:tr>
              <a:tr h="401894">
                <a:tc>
                  <a:txBody>
                    <a:bodyPr/>
                    <a:lstStyle/>
                    <a:p>
                      <a:pPr algn="ctr">
                        <a:lnSpc>
                          <a:spcPct val="115000"/>
                        </a:lnSpc>
                        <a:spcAft>
                          <a:spcPts val="0"/>
                        </a:spcAft>
                      </a:pPr>
                      <a:r>
                        <a:rPr lang="es-MX" sz="1200" dirty="0">
                          <a:solidFill>
                            <a:schemeClr val="tx2"/>
                          </a:solidFill>
                          <a:effectLst/>
                        </a:rPr>
                        <a:t>Regidores </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Local</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Sí</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115, I, segundo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7"/>
                  </a:ext>
                </a:extLst>
              </a:tr>
              <a:tr h="401894">
                <a:tc>
                  <a:txBody>
                    <a:bodyPr/>
                    <a:lstStyle/>
                    <a:p>
                      <a:pPr algn="ctr">
                        <a:lnSpc>
                          <a:spcPct val="115000"/>
                        </a:lnSpc>
                        <a:spcAft>
                          <a:spcPts val="0"/>
                        </a:spcAft>
                      </a:pPr>
                      <a:r>
                        <a:rPr lang="es-MX" sz="1200" dirty="0">
                          <a:solidFill>
                            <a:schemeClr val="tx2"/>
                          </a:solidFill>
                          <a:effectLst/>
                        </a:rPr>
                        <a:t>Síndicos</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Local</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Sí</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115, I, segundo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8"/>
                  </a:ext>
                </a:extLst>
              </a:tr>
              <a:tr h="401894">
                <a:tc>
                  <a:txBody>
                    <a:bodyPr/>
                    <a:lstStyle/>
                    <a:p>
                      <a:pPr algn="ctr">
                        <a:lnSpc>
                          <a:spcPct val="115000"/>
                        </a:lnSpc>
                        <a:spcAft>
                          <a:spcPts val="0"/>
                        </a:spcAft>
                      </a:pPr>
                      <a:r>
                        <a:rPr lang="es-MX" sz="1200" dirty="0">
                          <a:solidFill>
                            <a:schemeClr val="tx2"/>
                          </a:solidFill>
                          <a:effectLst/>
                        </a:rPr>
                        <a:t>Jefe de </a:t>
                      </a:r>
                      <a:r>
                        <a:rPr lang="es-MX" sz="1200" dirty="0" smtClean="0">
                          <a:solidFill>
                            <a:schemeClr val="tx2"/>
                          </a:solidFill>
                          <a:effectLst/>
                        </a:rPr>
                        <a:t>Gobierno CDMX</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Local</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No</a:t>
                      </a:r>
                      <a:endParaRPr lang="es-MX" sz="1200" dirty="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122, A. III primer </a:t>
                      </a:r>
                      <a:r>
                        <a:rPr lang="es-MX" sz="1200" dirty="0" smtClean="0">
                          <a:solidFill>
                            <a:schemeClr val="tx1"/>
                          </a:solidFill>
                          <a:effectLst/>
                        </a:rPr>
                        <a:t>párrafo</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09"/>
                  </a:ext>
                </a:extLst>
              </a:tr>
              <a:tr h="609517">
                <a:tc>
                  <a:txBody>
                    <a:bodyPr/>
                    <a:lstStyle/>
                    <a:p>
                      <a:pPr algn="ctr">
                        <a:lnSpc>
                          <a:spcPct val="115000"/>
                        </a:lnSpc>
                        <a:spcAft>
                          <a:spcPts val="0"/>
                        </a:spcAft>
                      </a:pPr>
                      <a:r>
                        <a:rPr lang="es-MX" sz="1200" dirty="0">
                          <a:solidFill>
                            <a:schemeClr val="tx2"/>
                          </a:solidFill>
                          <a:effectLst/>
                        </a:rPr>
                        <a:t>Diputados CDMX</a:t>
                      </a:r>
                      <a:endParaRPr lang="es-MX" sz="1200" dirty="0">
                        <a:solidFill>
                          <a:schemeClr val="tx2"/>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Local</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a:solidFill>
                            <a:schemeClr val="tx1"/>
                          </a:solidFill>
                          <a:effectLst/>
                        </a:rPr>
                        <a:t>Sí</a:t>
                      </a:r>
                      <a:endParaRPr lang="es-MX" sz="1200">
                        <a:solidFill>
                          <a:schemeClr val="tx1"/>
                        </a:solidFill>
                        <a:effectLst/>
                        <a:latin typeface="Calibri"/>
                        <a:ea typeface="Calibri"/>
                        <a:cs typeface="Times New Roman"/>
                      </a:endParaRPr>
                    </a:p>
                  </a:txBody>
                  <a:tcPr marL="50313" marR="50313" marT="0" marB="0" anchor="ctr"/>
                </a:tc>
                <a:tc>
                  <a:txBody>
                    <a:bodyPr/>
                    <a:lstStyle/>
                    <a:p>
                      <a:pPr algn="ctr">
                        <a:lnSpc>
                          <a:spcPct val="115000"/>
                        </a:lnSpc>
                        <a:spcAft>
                          <a:spcPts val="0"/>
                        </a:spcAft>
                      </a:pPr>
                      <a:r>
                        <a:rPr lang="es-MX" sz="1200" dirty="0">
                          <a:solidFill>
                            <a:schemeClr val="tx1"/>
                          </a:solidFill>
                          <a:effectLst/>
                        </a:rPr>
                        <a:t>Artículo 122, A. II, tercer párrafo </a:t>
                      </a:r>
                      <a:r>
                        <a:rPr lang="es-MX" sz="1200" dirty="0" smtClean="0">
                          <a:solidFill>
                            <a:schemeClr val="tx1"/>
                          </a:solidFill>
                          <a:effectLst/>
                        </a:rPr>
                        <a:t> </a:t>
                      </a:r>
                      <a:endParaRPr lang="es-MX" sz="1200" dirty="0">
                        <a:solidFill>
                          <a:schemeClr val="tx1"/>
                        </a:solidFill>
                        <a:effectLst/>
                        <a:latin typeface="Calibri"/>
                        <a:ea typeface="Calibri"/>
                        <a:cs typeface="Times New Roman"/>
                      </a:endParaRPr>
                    </a:p>
                  </a:txBody>
                  <a:tcPr marL="50313" marR="50313" marT="0" marB="0" anchor="ctr"/>
                </a:tc>
                <a:extLst>
                  <a:ext uri="{0D108BD9-81ED-4DB2-BD59-A6C34878D82A}">
                    <a16:rowId xmlns:a16="http://schemas.microsoft.com/office/drawing/2014/main" val="10010"/>
                  </a:ext>
                </a:extLst>
              </a:tr>
            </a:tbl>
          </a:graphicData>
        </a:graphic>
      </p:graphicFrame>
      <p:sp>
        <p:nvSpPr>
          <p:cNvPr id="4"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Regulación</a:t>
            </a:r>
            <a:r>
              <a:rPr lang="en-US" sz="3200" b="1" dirty="0" smtClean="0">
                <a:solidFill>
                  <a:srgbClr val="0E502B"/>
                </a:solidFill>
              </a:rPr>
              <a:t> en la CPEUM</a:t>
            </a:r>
            <a:endParaRPr lang="en-US" sz="3200" b="1" dirty="0">
              <a:solidFill>
                <a:srgbClr val="0E502B"/>
              </a:solidFill>
            </a:endParaRPr>
          </a:p>
        </p:txBody>
      </p:sp>
    </p:spTree>
    <p:extLst>
      <p:ext uri="{BB962C8B-B14F-4D97-AF65-F5344CB8AC3E}">
        <p14:creationId xmlns:p14="http://schemas.microsoft.com/office/powerpoint/2010/main" val="4117272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340768"/>
            <a:ext cx="7869560" cy="5256584"/>
          </a:xfrm>
        </p:spPr>
        <p:txBody>
          <a:bodyPr/>
          <a:lstStyle/>
          <a:p>
            <a:pPr marL="203200" lvl="0" indent="0" algn="just">
              <a:buNone/>
            </a:pPr>
            <a:r>
              <a:rPr lang="es-MX" sz="1600" b="1" dirty="0" smtClean="0"/>
              <a:t>FEDERAL</a:t>
            </a:r>
          </a:p>
          <a:p>
            <a:pPr lvl="0" algn="just"/>
            <a:r>
              <a:rPr lang="es-MX" sz="1600" b="1" dirty="0" smtClean="0"/>
              <a:t>Diputados: </a:t>
            </a:r>
            <a:r>
              <a:rPr lang="es-MX" sz="1600" dirty="0" smtClean="0"/>
              <a:t>Elección por hasta 4 </a:t>
            </a:r>
            <a:r>
              <a:rPr lang="es-MX" sz="1600" dirty="0"/>
              <a:t>periodos </a:t>
            </a:r>
            <a:r>
              <a:rPr lang="es-MX" sz="1600" dirty="0" smtClean="0"/>
              <a:t>consecutivos.</a:t>
            </a:r>
            <a:endParaRPr lang="es-MX" sz="1600" dirty="0"/>
          </a:p>
          <a:p>
            <a:pPr algn="just"/>
            <a:r>
              <a:rPr lang="es-MX" sz="1600" b="1" dirty="0" smtClean="0"/>
              <a:t>Senadores: </a:t>
            </a:r>
            <a:r>
              <a:rPr lang="es-MX" sz="1600" dirty="0"/>
              <a:t>Elección por hasta </a:t>
            </a:r>
            <a:r>
              <a:rPr lang="es-MX" sz="1600" dirty="0" smtClean="0"/>
              <a:t>2 </a:t>
            </a:r>
            <a:r>
              <a:rPr lang="es-MX" sz="1600" dirty="0"/>
              <a:t>periodos consecutivos.</a:t>
            </a:r>
          </a:p>
          <a:p>
            <a:pPr lvl="0" algn="just"/>
            <a:r>
              <a:rPr lang="es-MX" sz="1600" dirty="0" smtClean="0"/>
              <a:t>El </a:t>
            </a:r>
            <a:r>
              <a:rPr lang="es-MX" sz="1600" dirty="0"/>
              <a:t>deber de postularse por el mismo partido (o </a:t>
            </a:r>
            <a:r>
              <a:rPr lang="es-MX" sz="1600" dirty="0" smtClean="0"/>
              <a:t>uno de los miembros de la coalición, en su caso) con </a:t>
            </a:r>
            <a:r>
              <a:rPr lang="es-MX" sz="1600" dirty="0"/>
              <a:t>la excepción de que haya quedado desvinculado del partido </a:t>
            </a:r>
            <a:r>
              <a:rPr lang="es-MX" sz="1600" dirty="0" smtClean="0"/>
              <a:t>“antes </a:t>
            </a:r>
            <a:r>
              <a:rPr lang="es-MX" sz="1600" dirty="0"/>
              <a:t>de la mitad de su mandato</a:t>
            </a:r>
            <a:r>
              <a:rPr lang="es-MX" sz="1600" dirty="0" smtClean="0"/>
              <a:t>”.</a:t>
            </a:r>
          </a:p>
          <a:p>
            <a:pPr marL="0" indent="0" algn="just">
              <a:buNone/>
            </a:pPr>
            <a:endParaRPr lang="es-MX" sz="1600" b="1" dirty="0" smtClean="0"/>
          </a:p>
          <a:p>
            <a:pPr marL="0" indent="0" algn="just">
              <a:buNone/>
            </a:pPr>
            <a:r>
              <a:rPr lang="es-MX" sz="1600" b="1" dirty="0"/>
              <a:t> </a:t>
            </a:r>
            <a:r>
              <a:rPr lang="es-MX" sz="1600" b="1" dirty="0" smtClean="0"/>
              <a:t>ENTIDADES FEDERATIVAS</a:t>
            </a:r>
            <a:endParaRPr lang="es-MX" sz="1600" b="1" dirty="0"/>
          </a:p>
          <a:p>
            <a:pPr marL="203200" lvl="0" indent="0" algn="just">
              <a:buNone/>
            </a:pPr>
            <a:r>
              <a:rPr lang="es-MX" sz="1600" dirty="0" smtClean="0"/>
              <a:t>Deben establecer:</a:t>
            </a:r>
          </a:p>
          <a:p>
            <a:pPr lvl="0" algn="just"/>
            <a:r>
              <a:rPr lang="es-MX" sz="1600" b="1" dirty="0" smtClean="0"/>
              <a:t>Diputados locales: </a:t>
            </a:r>
            <a:r>
              <a:rPr lang="es-MX" sz="1600" dirty="0"/>
              <a:t>Elección por hasta 4 periodos consecutivos.</a:t>
            </a:r>
            <a:endParaRPr lang="es-MX" sz="1600" b="1" dirty="0" smtClean="0"/>
          </a:p>
          <a:p>
            <a:pPr lvl="0" algn="just"/>
            <a:r>
              <a:rPr lang="es-MX" sz="1600" b="1" dirty="0" smtClean="0"/>
              <a:t>Alcaldes y concejales de la CDMX: </a:t>
            </a:r>
            <a:r>
              <a:rPr lang="es-MX" sz="1600" dirty="0"/>
              <a:t>Elección por hasta </a:t>
            </a:r>
            <a:r>
              <a:rPr lang="es-MX" sz="1600" dirty="0" smtClean="0"/>
              <a:t>2 </a:t>
            </a:r>
            <a:r>
              <a:rPr lang="es-MX" sz="1600" dirty="0"/>
              <a:t>periodos consecutivos.</a:t>
            </a:r>
            <a:endParaRPr lang="es-MX" sz="1600" b="1" dirty="0" smtClean="0"/>
          </a:p>
          <a:p>
            <a:pPr lvl="0" algn="just"/>
            <a:r>
              <a:rPr lang="es-MX" sz="1600" dirty="0" smtClean="0"/>
              <a:t>Precisar sobre la postulación partidista. </a:t>
            </a:r>
            <a:endParaRPr lang="es-MX" sz="1600" dirty="0"/>
          </a:p>
          <a:p>
            <a:pPr lvl="0" algn="just"/>
            <a:r>
              <a:rPr lang="es-MX" sz="1600" dirty="0" smtClean="0"/>
              <a:t>Prohibir la </a:t>
            </a:r>
            <a:r>
              <a:rPr lang="es-MX" sz="1600" dirty="0"/>
              <a:t>reelección a nivel de los </a:t>
            </a:r>
            <a:r>
              <a:rPr lang="es-MX" sz="1600" dirty="0" smtClean="0"/>
              <a:t>Ayuntamientos </a:t>
            </a:r>
            <a:r>
              <a:rPr lang="es-MX" sz="1600" dirty="0"/>
              <a:t>en caso de que el periodo de gobierno sea mayor a tres años</a:t>
            </a:r>
          </a:p>
          <a:p>
            <a:pPr marL="203200" indent="0">
              <a:buNone/>
            </a:pPr>
            <a:endParaRPr lang="es-MX" sz="1400" dirty="0" smtClean="0"/>
          </a:p>
          <a:p>
            <a:pPr marL="203200" indent="0" algn="ctr">
              <a:buNone/>
            </a:pPr>
            <a:r>
              <a:rPr lang="es-MX" sz="1200" dirty="0" smtClean="0"/>
              <a:t>                                                                                                            CPEUM, arts. 59, 115, 116 y 122</a:t>
            </a:r>
            <a:endParaRPr lang="es-MX" sz="1200" dirty="0"/>
          </a:p>
        </p:txBody>
      </p:sp>
      <p:sp>
        <p:nvSpPr>
          <p:cNvPr id="5" name="Shape 125"/>
          <p:cNvSpPr txBox="1">
            <a:spLocks/>
          </p:cNvSpPr>
          <p:nvPr/>
        </p:nvSpPr>
        <p:spPr>
          <a:xfrm>
            <a:off x="827584" y="548680"/>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Aspectos</a:t>
            </a:r>
            <a:r>
              <a:rPr lang="en-US" sz="3200" b="1" dirty="0" smtClean="0">
                <a:solidFill>
                  <a:srgbClr val="0E502B"/>
                </a:solidFill>
              </a:rPr>
              <a:t> </a:t>
            </a:r>
            <a:r>
              <a:rPr lang="en-US" sz="3200" b="1" dirty="0" err="1" smtClean="0">
                <a:solidFill>
                  <a:srgbClr val="0E502B"/>
                </a:solidFill>
              </a:rPr>
              <a:t>principales</a:t>
            </a:r>
            <a:endParaRPr lang="en-US" sz="3200" b="1" dirty="0">
              <a:solidFill>
                <a:srgbClr val="0E502B"/>
              </a:solidFill>
            </a:endParaRPr>
          </a:p>
        </p:txBody>
      </p:sp>
      <p:sp>
        <p:nvSpPr>
          <p:cNvPr id="7" name="6 Cheurón"/>
          <p:cNvSpPr/>
          <p:nvPr/>
        </p:nvSpPr>
        <p:spPr>
          <a:xfrm>
            <a:off x="657276" y="1429941"/>
            <a:ext cx="242316"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Cheurón"/>
          <p:cNvSpPr/>
          <p:nvPr/>
        </p:nvSpPr>
        <p:spPr>
          <a:xfrm>
            <a:off x="449302" y="1429941"/>
            <a:ext cx="242316"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Cheurón"/>
          <p:cNvSpPr/>
          <p:nvPr/>
        </p:nvSpPr>
        <p:spPr>
          <a:xfrm>
            <a:off x="550552" y="3520058"/>
            <a:ext cx="242316"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Cheurón"/>
          <p:cNvSpPr/>
          <p:nvPr/>
        </p:nvSpPr>
        <p:spPr>
          <a:xfrm>
            <a:off x="342578" y="3520058"/>
            <a:ext cx="242316"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737573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61492867"/>
              </p:ext>
            </p:extLst>
          </p:nvPr>
        </p:nvGraphicFramePr>
        <p:xfrm>
          <a:off x="971600" y="2648356"/>
          <a:ext cx="7416824" cy="3516948"/>
        </p:xfrm>
        <a:graphic>
          <a:graphicData uri="http://schemas.openxmlformats.org/drawingml/2006/table">
            <a:tbl>
              <a:tblPr/>
              <a:tblGrid>
                <a:gridCol w="3708412">
                  <a:extLst>
                    <a:ext uri="{9D8B030D-6E8A-4147-A177-3AD203B41FA5}">
                      <a16:colId xmlns:a16="http://schemas.microsoft.com/office/drawing/2014/main" val="20000"/>
                    </a:ext>
                  </a:extLst>
                </a:gridCol>
                <a:gridCol w="3708412">
                  <a:extLst>
                    <a:ext uri="{9D8B030D-6E8A-4147-A177-3AD203B41FA5}">
                      <a16:colId xmlns:a16="http://schemas.microsoft.com/office/drawing/2014/main" val="20001"/>
                    </a:ext>
                  </a:extLst>
                </a:gridCol>
              </a:tblGrid>
              <a:tr h="368216">
                <a:tc>
                  <a:txBody>
                    <a:bodyPr/>
                    <a:lstStyle/>
                    <a:p>
                      <a:pPr algn="ctr" rtl="0" fontAlgn="t">
                        <a:spcBef>
                          <a:spcPts val="0"/>
                        </a:spcBef>
                        <a:spcAft>
                          <a:spcPts val="0"/>
                        </a:spcAft>
                      </a:pPr>
                      <a:r>
                        <a:rPr lang="es-MX" sz="1500" b="1" i="0" u="none" strike="noStrike" dirty="0" smtClean="0">
                          <a:solidFill>
                            <a:srgbClr val="000000"/>
                          </a:solidFill>
                          <a:effectLst/>
                          <a:latin typeface="+mj-lt"/>
                        </a:rPr>
                        <a:t>Estados Unidos</a:t>
                      </a:r>
                      <a:endParaRPr lang="es-MX" sz="1500" b="1"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500" b="1" i="0" u="none" strike="noStrike" dirty="0">
                          <a:solidFill>
                            <a:srgbClr val="000000"/>
                          </a:solidFill>
                          <a:effectLst/>
                          <a:latin typeface="+mj-lt"/>
                        </a:rPr>
                        <a:t>México</a:t>
                      </a:r>
                      <a:endParaRPr lang="es-MX" sz="1500" b="1"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9092">
                <a:tc>
                  <a:txBody>
                    <a:bodyPr/>
                    <a:lstStyle/>
                    <a:p>
                      <a:pPr algn="just" rtl="0" fontAlgn="t">
                        <a:spcBef>
                          <a:spcPts val="0"/>
                        </a:spcBef>
                        <a:spcAft>
                          <a:spcPts val="0"/>
                        </a:spcAft>
                      </a:pPr>
                      <a:r>
                        <a:rPr lang="es-MX" sz="1500" b="0" i="0" u="none" strike="noStrike" dirty="0">
                          <a:solidFill>
                            <a:srgbClr val="000000"/>
                          </a:solidFill>
                          <a:effectLst/>
                          <a:latin typeface="+mj-lt"/>
                        </a:rPr>
                        <a:t>Existen incentivos institucionales que hacen que las carreras de los políticos dependen de los </a:t>
                      </a:r>
                      <a:r>
                        <a:rPr lang="es-MX" sz="1500" b="0" i="0" u="none" strike="noStrike" dirty="0" smtClean="0">
                          <a:solidFill>
                            <a:srgbClr val="000000"/>
                          </a:solidFill>
                          <a:effectLst/>
                          <a:latin typeface="+mj-lt"/>
                        </a:rPr>
                        <a:t>votantes.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s-MX" sz="1500" b="0" i="0" u="none" strike="noStrike" dirty="0">
                          <a:solidFill>
                            <a:srgbClr val="000000"/>
                          </a:solidFill>
                          <a:effectLst/>
                          <a:latin typeface="+mj-lt"/>
                        </a:rPr>
                        <a:t>Existen incentivos institucionales que refuerzan el control de los partidos políticos de las carreras de los </a:t>
                      </a:r>
                      <a:r>
                        <a:rPr lang="es-MX" sz="1500" b="0" i="0" u="none" strike="noStrike" dirty="0" smtClean="0">
                          <a:solidFill>
                            <a:srgbClr val="000000"/>
                          </a:solidFill>
                          <a:effectLst/>
                          <a:latin typeface="+mj-lt"/>
                        </a:rPr>
                        <a:t>políticos.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7718">
                <a:tc>
                  <a:txBody>
                    <a:bodyPr/>
                    <a:lstStyle/>
                    <a:p>
                      <a:pPr algn="just" rtl="0" fontAlgn="t">
                        <a:spcBef>
                          <a:spcPts val="0"/>
                        </a:spcBef>
                        <a:spcAft>
                          <a:spcPts val="0"/>
                        </a:spcAft>
                      </a:pPr>
                      <a:r>
                        <a:rPr lang="es-MX" sz="1500" b="0" i="0" u="none" strike="noStrike" dirty="0">
                          <a:solidFill>
                            <a:srgbClr val="000000"/>
                          </a:solidFill>
                          <a:effectLst/>
                          <a:latin typeface="+mj-lt"/>
                        </a:rPr>
                        <a:t>Elecciones primarias. Un candidato se debe a los votantes.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s-MX" sz="1500" b="0" i="0" u="none" strike="noStrike" dirty="0">
                          <a:solidFill>
                            <a:srgbClr val="000000"/>
                          </a:solidFill>
                          <a:effectLst/>
                          <a:latin typeface="+mj-lt"/>
                        </a:rPr>
                        <a:t>La puerta mayoritaria para acceder a los cargos son los partidos </a:t>
                      </a:r>
                      <a:r>
                        <a:rPr lang="es-MX" sz="1500" b="0" i="0" u="none" strike="noStrike" dirty="0" smtClean="0">
                          <a:solidFill>
                            <a:srgbClr val="000000"/>
                          </a:solidFill>
                          <a:effectLst/>
                          <a:latin typeface="+mj-lt"/>
                        </a:rPr>
                        <a:t>políticos.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0332">
                <a:tc>
                  <a:txBody>
                    <a:bodyPr/>
                    <a:lstStyle/>
                    <a:p>
                      <a:pPr algn="just" rtl="0" fontAlgn="t">
                        <a:spcBef>
                          <a:spcPts val="0"/>
                        </a:spcBef>
                        <a:spcAft>
                          <a:spcPts val="0"/>
                        </a:spcAft>
                      </a:pPr>
                      <a:r>
                        <a:rPr lang="es-MX" sz="1500" b="0" i="0" u="none" strike="noStrike" dirty="0">
                          <a:solidFill>
                            <a:srgbClr val="000000"/>
                          </a:solidFill>
                          <a:effectLst/>
                          <a:latin typeface="+mj-lt"/>
                        </a:rPr>
                        <a:t>Los votantes son la principal fuente de fondos para </a:t>
                      </a:r>
                      <a:r>
                        <a:rPr lang="es-MX" sz="1500" b="0" i="0" u="none" strike="noStrike" dirty="0" smtClean="0">
                          <a:solidFill>
                            <a:srgbClr val="000000"/>
                          </a:solidFill>
                          <a:effectLst/>
                          <a:latin typeface="+mj-lt"/>
                        </a:rPr>
                        <a:t>campaña.</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s-MX" sz="1500" b="0" i="0" u="none" strike="noStrike" dirty="0">
                          <a:solidFill>
                            <a:srgbClr val="000000"/>
                          </a:solidFill>
                          <a:effectLst/>
                          <a:latin typeface="+mj-lt"/>
                        </a:rPr>
                        <a:t>Los fondos públicos son distribuidos entre los candidatos por los líderes </a:t>
                      </a:r>
                      <a:r>
                        <a:rPr lang="es-MX" sz="1500" b="0" i="0" u="none" strike="noStrike" dirty="0" smtClean="0">
                          <a:solidFill>
                            <a:srgbClr val="000000"/>
                          </a:solidFill>
                          <a:effectLst/>
                          <a:latin typeface="+mj-lt"/>
                        </a:rPr>
                        <a:t>políticos.</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1025">
                <a:tc>
                  <a:txBody>
                    <a:bodyPr/>
                    <a:lstStyle/>
                    <a:p>
                      <a:pPr algn="just" rtl="0" fontAlgn="t">
                        <a:spcBef>
                          <a:spcPts val="0"/>
                        </a:spcBef>
                        <a:spcAft>
                          <a:spcPts val="0"/>
                        </a:spcAft>
                      </a:pPr>
                      <a:r>
                        <a:rPr lang="es-MX" sz="1500" b="0" i="0" u="none" strike="noStrike" dirty="0">
                          <a:solidFill>
                            <a:srgbClr val="000000"/>
                          </a:solidFill>
                          <a:effectLst/>
                          <a:latin typeface="+mj-lt"/>
                        </a:rPr>
                        <a:t>El poder del legislador beneficia a los votantes porque de ellos depende su </a:t>
                      </a:r>
                      <a:r>
                        <a:rPr lang="es-MX" sz="1500" b="0" i="0" u="none" strike="noStrike" dirty="0" smtClean="0">
                          <a:solidFill>
                            <a:srgbClr val="000000"/>
                          </a:solidFill>
                          <a:effectLst/>
                          <a:latin typeface="+mj-lt"/>
                        </a:rPr>
                        <a:t>carrera.</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s-MX" sz="1500" b="0" i="0" u="none" strike="noStrike" dirty="0">
                          <a:solidFill>
                            <a:srgbClr val="000000"/>
                          </a:solidFill>
                          <a:effectLst/>
                          <a:latin typeface="+mj-lt"/>
                        </a:rPr>
                        <a:t>El Congreso funciona preponderantemente con base en liderazgos partidista internos, por ejemplo a través de la </a:t>
                      </a:r>
                      <a:r>
                        <a:rPr lang="es-MX" sz="1500" b="0" i="0" u="none" strike="noStrike" dirty="0" smtClean="0">
                          <a:solidFill>
                            <a:srgbClr val="000000"/>
                          </a:solidFill>
                          <a:effectLst/>
                          <a:latin typeface="+mj-lt"/>
                        </a:rPr>
                        <a:t>JUCOPO. </a:t>
                      </a:r>
                      <a:endParaRPr lang="es-MX" sz="1500" dirty="0">
                        <a:effectLst/>
                        <a:latin typeface="+mj-l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5 CuadroTexto"/>
          <p:cNvSpPr txBox="1"/>
          <p:nvPr/>
        </p:nvSpPr>
        <p:spPr>
          <a:xfrm>
            <a:off x="251520" y="6536377"/>
            <a:ext cx="7200800" cy="276999"/>
          </a:xfrm>
          <a:prstGeom prst="rect">
            <a:avLst/>
          </a:prstGeom>
          <a:solidFill>
            <a:schemeClr val="bg1"/>
          </a:solidFill>
        </p:spPr>
        <p:txBody>
          <a:bodyPr wrap="square" rtlCol="0">
            <a:spAutoFit/>
          </a:bodyPr>
          <a:lstStyle/>
          <a:p>
            <a:r>
              <a:rPr lang="es-MX" sz="1200" dirty="0"/>
              <a:t>Morales, Marco. 2014. “Reelección y monopolio”. </a:t>
            </a:r>
            <a:r>
              <a:rPr lang="es-MX" sz="1200" i="1" dirty="0"/>
              <a:t>Nexos, </a:t>
            </a:r>
            <a:r>
              <a:rPr lang="es-MX" sz="1200" dirty="0"/>
              <a:t>abril.</a:t>
            </a:r>
          </a:p>
        </p:txBody>
      </p:sp>
      <p:sp>
        <p:nvSpPr>
          <p:cNvPr id="8"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smtClean="0">
                <a:solidFill>
                  <a:srgbClr val="0E502B"/>
                </a:solidFill>
              </a:rPr>
              <a:t>Evaluación</a:t>
            </a:r>
            <a:r>
              <a:rPr lang="en-US" sz="3200" b="1" dirty="0" smtClean="0">
                <a:solidFill>
                  <a:srgbClr val="0E502B"/>
                </a:solidFill>
              </a:rPr>
              <a:t> de la </a:t>
            </a:r>
            <a:r>
              <a:rPr lang="en-US" sz="3200" b="1" dirty="0" err="1" smtClean="0">
                <a:solidFill>
                  <a:srgbClr val="0E502B"/>
                </a:solidFill>
              </a:rPr>
              <a:t>reforma</a:t>
            </a:r>
            <a:endParaRPr lang="en-US" sz="3200" b="1" dirty="0">
              <a:solidFill>
                <a:srgbClr val="0E502B"/>
              </a:solidFill>
            </a:endParaRPr>
          </a:p>
        </p:txBody>
      </p:sp>
      <p:sp>
        <p:nvSpPr>
          <p:cNvPr id="9" name="2 Marcador de texto"/>
          <p:cNvSpPr>
            <a:spLocks noGrp="1"/>
          </p:cNvSpPr>
          <p:nvPr>
            <p:ph type="body" idx="1"/>
          </p:nvPr>
        </p:nvSpPr>
        <p:spPr>
          <a:xfrm>
            <a:off x="467543" y="1196752"/>
            <a:ext cx="8229600" cy="4886003"/>
          </a:xfrm>
        </p:spPr>
        <p:txBody>
          <a:bodyPr/>
          <a:lstStyle/>
          <a:p>
            <a:pPr algn="just"/>
            <a:r>
              <a:rPr lang="es-MX" sz="1600" dirty="0" smtClean="0"/>
              <a:t>Existen una serie de mecanismos institucionales que incentivan el control partidista en detrimento del control del electorado </a:t>
            </a:r>
          </a:p>
          <a:p>
            <a:pPr lvl="1" algn="just"/>
            <a:r>
              <a:rPr lang="es-MX" sz="1600" dirty="0"/>
              <a:t>Nominación de </a:t>
            </a:r>
            <a:r>
              <a:rPr lang="es-MX" sz="1600" dirty="0" smtClean="0"/>
              <a:t>candidatos, más visible en RP</a:t>
            </a:r>
          </a:p>
          <a:p>
            <a:pPr lvl="1" algn="just"/>
            <a:r>
              <a:rPr lang="es-MX" sz="1600" dirty="0" smtClean="0"/>
              <a:t>Financiamiento </a:t>
            </a:r>
            <a:endParaRPr lang="es-MX" sz="1600" dirty="0"/>
          </a:p>
          <a:p>
            <a:endParaRPr lang="es-MX" sz="1600" dirty="0"/>
          </a:p>
          <a:p>
            <a:endParaRPr lang="es-MX" sz="1600" dirty="0" smtClean="0"/>
          </a:p>
          <a:p>
            <a:pPr marL="635000" lvl="1" indent="0">
              <a:buNone/>
            </a:pPr>
            <a:endParaRPr lang="es-MX" sz="1600" dirty="0" smtClean="0"/>
          </a:p>
          <a:p>
            <a:pPr lvl="1"/>
            <a:endParaRPr lang="es-MX" sz="1600" dirty="0"/>
          </a:p>
        </p:txBody>
      </p:sp>
    </p:spTree>
    <p:extLst>
      <p:ext uri="{BB962C8B-B14F-4D97-AF65-F5344CB8AC3E}">
        <p14:creationId xmlns:p14="http://schemas.microsoft.com/office/powerpoint/2010/main" val="14223246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Regulación</a:t>
            </a:r>
            <a:r>
              <a:rPr lang="en-US" sz="5000" b="1" i="0" u="none" strike="noStrike" cap="none" dirty="0" smtClean="0">
                <a:solidFill>
                  <a:srgbClr val="0E502B"/>
                </a:solidFill>
                <a:latin typeface="Helvetica Neue"/>
                <a:ea typeface="Helvetica Neue"/>
                <a:cs typeface="Helvetica Neue"/>
                <a:sym typeface="Helvetica Neue"/>
              </a:rPr>
              <a:t> local</a:t>
            </a:r>
          </a:p>
        </p:txBody>
      </p:sp>
    </p:spTree>
    <p:extLst>
      <p:ext uri="{BB962C8B-B14F-4D97-AF65-F5344CB8AC3E}">
        <p14:creationId xmlns:p14="http://schemas.microsoft.com/office/powerpoint/2010/main" val="1748542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2132856"/>
            <a:ext cx="7560840"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2"/>
                </a:solidFill>
              </a:rPr>
              <a:t>“Los </a:t>
            </a:r>
            <a:r>
              <a:rPr lang="es-MX" sz="1800" dirty="0">
                <a:solidFill>
                  <a:schemeClr val="tx2"/>
                </a:solidFill>
              </a:rPr>
              <a:t>Diputados al Congreso del Estado podrán ser </a:t>
            </a:r>
            <a:r>
              <a:rPr lang="es-MX" sz="1800" b="1" dirty="0">
                <a:solidFill>
                  <a:schemeClr val="tx2"/>
                </a:solidFill>
              </a:rPr>
              <a:t>electos </a:t>
            </a:r>
            <a:r>
              <a:rPr lang="es-MX" sz="1800" dirty="0">
                <a:solidFill>
                  <a:schemeClr val="tx2"/>
                </a:solidFill>
              </a:rPr>
              <a:t>en forma consecutiva hasta por cuatro períodos. </a:t>
            </a:r>
            <a:r>
              <a:rPr lang="es-MX" sz="1800" b="1" dirty="0">
                <a:solidFill>
                  <a:schemeClr val="tx2"/>
                </a:solidFill>
              </a:rPr>
              <a:t>En este caso, la postulación sólo podrá ser realizada por el mismo partido o por cualquiera de los partidos integrantes de la coalición que los hubieren postulado, salvo que hayan renunciado o perdido su militancia antes de la mitad de su mandato.</a:t>
            </a:r>
            <a:endParaRPr lang="es-MX" sz="1800" dirty="0">
              <a:solidFill>
                <a:schemeClr val="tx2"/>
              </a:solidFill>
            </a:endParaRPr>
          </a:p>
          <a:p>
            <a:pPr algn="just"/>
            <a:r>
              <a:rPr lang="es-MX" sz="1800" b="1" dirty="0">
                <a:solidFill>
                  <a:schemeClr val="tx2"/>
                </a:solidFill>
              </a:rPr>
              <a:t>Los diputados que se hayan postulado en forma independiente, podrán ser reelectos del mismo modo, cumpliendo con los requisitos establecidos en la ley; podrán ser postulados por un partido o coalición para ser reelectos en forma consecutiva, siempre y cuando se hayan afiliado, antes de la mitad de su mandato, al partido que les postule o a un partido de los que integren la coalición, en su </a:t>
            </a:r>
            <a:r>
              <a:rPr lang="es-MX" sz="1800" b="1" dirty="0" smtClean="0">
                <a:solidFill>
                  <a:schemeClr val="tx2"/>
                </a:solidFill>
              </a:rPr>
              <a:t>caso”.</a:t>
            </a:r>
            <a:endParaRPr lang="es-MX" sz="1800" b="1" dirty="0">
              <a:solidFill>
                <a:schemeClr val="tx2"/>
              </a:solidFill>
            </a:endParaRPr>
          </a:p>
        </p:txBody>
      </p:sp>
      <p:sp>
        <p:nvSpPr>
          <p:cNvPr id="3" name="2 CuadroTexto"/>
          <p:cNvSpPr txBox="1"/>
          <p:nvPr/>
        </p:nvSpPr>
        <p:spPr>
          <a:xfrm>
            <a:off x="6588224" y="6093296"/>
            <a:ext cx="1489510" cy="307777"/>
          </a:xfrm>
          <a:prstGeom prst="rect">
            <a:avLst/>
          </a:prstGeom>
          <a:noFill/>
        </p:spPr>
        <p:txBody>
          <a:bodyPr wrap="none" rtlCol="0">
            <a:spAutoFit/>
          </a:bodyPr>
          <a:lstStyle/>
          <a:p>
            <a:r>
              <a:rPr lang="es-MX" dirty="0" smtClean="0"/>
              <a:t>CPELST, art. 16</a:t>
            </a:r>
            <a:endParaRPr lang="es-MX" dirty="0"/>
          </a:p>
        </p:txBody>
      </p:sp>
      <p:sp>
        <p:nvSpPr>
          <p:cNvPr id="5" name="4 Rectángulo redondeado"/>
          <p:cNvSpPr/>
          <p:nvPr/>
        </p:nvSpPr>
        <p:spPr>
          <a:xfrm>
            <a:off x="899592" y="908720"/>
            <a:ext cx="7560840" cy="576064"/>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a:solidFill>
                  <a:schemeClr val="tx1"/>
                </a:solidFill>
              </a:rPr>
              <a:t>El Gobernador del Estado no podrá ser electo, durante el periodo de su encargo, aún cuando se separe del puesto.</a:t>
            </a:r>
          </a:p>
        </p:txBody>
      </p:sp>
      <p:sp>
        <p:nvSpPr>
          <p:cNvPr id="6" name="5 CuadroTexto"/>
          <p:cNvSpPr txBox="1"/>
          <p:nvPr/>
        </p:nvSpPr>
        <p:spPr>
          <a:xfrm>
            <a:off x="6988701" y="1495567"/>
            <a:ext cx="1489510" cy="307777"/>
          </a:xfrm>
          <a:prstGeom prst="rect">
            <a:avLst/>
          </a:prstGeom>
          <a:noFill/>
        </p:spPr>
        <p:txBody>
          <a:bodyPr wrap="none" rtlCol="0">
            <a:spAutoFit/>
          </a:bodyPr>
          <a:lstStyle/>
          <a:p>
            <a:r>
              <a:rPr lang="es-MX" dirty="0" smtClean="0"/>
              <a:t>CPELST, art. 15</a:t>
            </a:r>
            <a:endParaRPr lang="es-MX" dirty="0"/>
          </a:p>
        </p:txBody>
      </p:sp>
    </p:spTree>
    <p:extLst>
      <p:ext uri="{BB962C8B-B14F-4D97-AF65-F5344CB8AC3E}">
        <p14:creationId xmlns:p14="http://schemas.microsoft.com/office/powerpoint/2010/main" val="1837699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66375" y="1052736"/>
            <a:ext cx="7560840" cy="4474368"/>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“Los </a:t>
            </a:r>
            <a:r>
              <a:rPr lang="es-MX" sz="1800" dirty="0">
                <a:solidFill>
                  <a:schemeClr val="tx1"/>
                </a:solidFill>
              </a:rPr>
              <a:t>Presidentes Municipales, Regidores y Síndicos de los Ayuntamientos, electos popularmente por elección directa, podrán ser reelectos para el período inmediato </a:t>
            </a:r>
            <a:r>
              <a:rPr lang="es-MX" sz="1800" b="1" dirty="0">
                <a:solidFill>
                  <a:schemeClr val="tx1"/>
                </a:solidFill>
              </a:rPr>
              <a:t>por una sola ocasión. La postulación sólo podrá ser realizada por el mismo partido o por cualquiera de los partidos integrantes de la coalición que los hubieren postulado para el primer período, salvo que hayan renunciado o perdido su militancia antes de la mitad de su mandato. Quienes hayan sido registrados como candidatos independientes podrán ser reelectos para un período inmediato, cumpliendo con los requisitos establecidos en la ley; igualmente, podrán ser postulados por un partido o coalición para ser reelectos, siempre y cuando se hayan afiliado al partido que les postule o a un partido de los que integren la coalición, en su caso, antes de la mitad de su </a:t>
            </a:r>
            <a:r>
              <a:rPr lang="es-MX" sz="1800" b="1" dirty="0" smtClean="0">
                <a:solidFill>
                  <a:schemeClr val="tx1"/>
                </a:solidFill>
              </a:rPr>
              <a:t>mandato”.</a:t>
            </a:r>
            <a:endParaRPr lang="es-MX" sz="1800" b="1" dirty="0">
              <a:solidFill>
                <a:schemeClr val="tx1"/>
              </a:solidFill>
            </a:endParaRPr>
          </a:p>
        </p:txBody>
      </p:sp>
      <p:sp>
        <p:nvSpPr>
          <p:cNvPr id="3" name="2 CuadroTexto"/>
          <p:cNvSpPr txBox="1"/>
          <p:nvPr/>
        </p:nvSpPr>
        <p:spPr>
          <a:xfrm>
            <a:off x="6156176" y="5536977"/>
            <a:ext cx="2106667" cy="307777"/>
          </a:xfrm>
          <a:prstGeom prst="rect">
            <a:avLst/>
          </a:prstGeom>
          <a:noFill/>
        </p:spPr>
        <p:txBody>
          <a:bodyPr wrap="none" rtlCol="0">
            <a:spAutoFit/>
          </a:bodyPr>
          <a:lstStyle/>
          <a:p>
            <a:r>
              <a:rPr lang="es-MX" dirty="0"/>
              <a:t>CPELST,</a:t>
            </a:r>
            <a:r>
              <a:rPr lang="es-MX" dirty="0" smtClean="0"/>
              <a:t> art. 64, frac IV</a:t>
            </a:r>
            <a:endParaRPr lang="es-MX" dirty="0"/>
          </a:p>
        </p:txBody>
      </p:sp>
    </p:spTree>
    <p:extLst>
      <p:ext uri="{BB962C8B-B14F-4D97-AF65-F5344CB8AC3E}">
        <p14:creationId xmlns:p14="http://schemas.microsoft.com/office/powerpoint/2010/main" val="527589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66375" y="1988840"/>
            <a:ext cx="7560840" cy="1941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2"/>
                </a:solidFill>
              </a:rPr>
              <a:t>“Los </a:t>
            </a:r>
            <a:r>
              <a:rPr lang="es-MX" sz="1800" dirty="0">
                <a:solidFill>
                  <a:schemeClr val="tx2"/>
                </a:solidFill>
              </a:rPr>
              <a:t>candidatos a diputados al Congreso del Estado o a regidores de los ayuntamientos, por ambos principios, que sean postulados para un período consecutivo, deberán acompañar una carta que especifique los periodos para los que han sido electos en ese cargo y la manifestación de estar cumpliendo los límites establecidos por la Constitución Local en materia de elección </a:t>
            </a:r>
            <a:r>
              <a:rPr lang="es-MX" sz="1800" dirty="0" smtClean="0">
                <a:solidFill>
                  <a:schemeClr val="tx2"/>
                </a:solidFill>
              </a:rPr>
              <a:t>consecutiva”.</a:t>
            </a:r>
            <a:endParaRPr lang="es-MX" sz="1800" dirty="0">
              <a:solidFill>
                <a:schemeClr val="tx2"/>
              </a:solidFill>
            </a:endParaRPr>
          </a:p>
        </p:txBody>
      </p:sp>
      <p:sp>
        <p:nvSpPr>
          <p:cNvPr id="5" name="4 CuadroTexto"/>
          <p:cNvSpPr txBox="1"/>
          <p:nvPr/>
        </p:nvSpPr>
        <p:spPr>
          <a:xfrm>
            <a:off x="6698857" y="4077072"/>
            <a:ext cx="1728358" cy="307777"/>
          </a:xfrm>
          <a:prstGeom prst="rect">
            <a:avLst/>
          </a:prstGeom>
          <a:noFill/>
        </p:spPr>
        <p:txBody>
          <a:bodyPr wrap="none" rtlCol="0">
            <a:spAutoFit/>
          </a:bodyPr>
          <a:lstStyle/>
          <a:p>
            <a:r>
              <a:rPr lang="es-MX" dirty="0" smtClean="0"/>
              <a:t>LEPPET, art. 189.2</a:t>
            </a:r>
            <a:endParaRPr lang="es-MX" dirty="0"/>
          </a:p>
        </p:txBody>
      </p:sp>
    </p:spTree>
    <p:extLst>
      <p:ext uri="{BB962C8B-B14F-4D97-AF65-F5344CB8AC3E}">
        <p14:creationId xmlns:p14="http://schemas.microsoft.com/office/powerpoint/2010/main" val="3909470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dirty="0" err="1" smtClean="0">
                <a:solidFill>
                  <a:srgbClr val="0E502B"/>
                </a:solidFill>
                <a:latin typeface="Helvetica Neue"/>
                <a:ea typeface="Helvetica Neue"/>
                <a:cs typeface="Helvetica Neue"/>
                <a:sym typeface="Helvetica Neue"/>
              </a:rPr>
              <a:t>Temas</a:t>
            </a:r>
            <a:r>
              <a:rPr lang="en-US" sz="5000" b="1" dirty="0" smtClean="0">
                <a:solidFill>
                  <a:srgbClr val="0E502B"/>
                </a:solidFill>
                <a:latin typeface="Helvetica Neue"/>
                <a:ea typeface="Helvetica Neue"/>
                <a:cs typeface="Helvetica Neue"/>
                <a:sym typeface="Helvetica Neue"/>
              </a:rPr>
              <a:t> a </a:t>
            </a:r>
            <a:r>
              <a:rPr lang="en-US" sz="5000" b="1" dirty="0" err="1" smtClean="0">
                <a:solidFill>
                  <a:srgbClr val="0E502B"/>
                </a:solidFill>
                <a:latin typeface="Helvetica Neue"/>
                <a:ea typeface="Helvetica Neue"/>
                <a:cs typeface="Helvetica Neue"/>
                <a:sym typeface="Helvetica Neue"/>
              </a:rPr>
              <a:t>considerar</a:t>
            </a:r>
            <a:endParaRPr lang="en-US" sz="5000" b="1" i="0" u="none" strike="noStrike" cap="none" dirty="0" smtClean="0">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34426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6896" y="1412776"/>
            <a:ext cx="7437512" cy="5040560"/>
          </a:xfrm>
        </p:spPr>
        <p:txBody>
          <a:bodyPr/>
          <a:lstStyle/>
          <a:p>
            <a:pPr marL="660400" lvl="0" indent="-457200" algn="just">
              <a:buFont typeface="+mj-lt"/>
              <a:buAutoNum type="arabicPeriod"/>
            </a:pPr>
            <a:r>
              <a:rPr lang="es-MX" sz="2400" dirty="0" smtClean="0"/>
              <a:t>Propaganda </a:t>
            </a:r>
            <a:r>
              <a:rPr lang="es-MX" sz="2400" dirty="0"/>
              <a:t>y disposiciones del artículo 134 constitucional</a:t>
            </a:r>
          </a:p>
          <a:p>
            <a:pPr marL="660400" lvl="0" indent="-457200" algn="just">
              <a:buFont typeface="+mj-lt"/>
              <a:buAutoNum type="arabicPeriod"/>
            </a:pPr>
            <a:r>
              <a:rPr lang="es-MX" sz="2400" dirty="0"/>
              <a:t>Separación anticipada del cargo</a:t>
            </a:r>
          </a:p>
          <a:p>
            <a:pPr marL="660400" lvl="0" indent="-457200" algn="just">
              <a:buFont typeface="+mj-lt"/>
              <a:buAutoNum type="arabicPeriod"/>
            </a:pPr>
            <a:r>
              <a:rPr lang="es-MX" sz="2400" dirty="0"/>
              <a:t>Uso de recursos públicos </a:t>
            </a:r>
          </a:p>
          <a:p>
            <a:pPr marL="660400" lvl="0" indent="-457200" algn="just">
              <a:buFont typeface="+mj-lt"/>
              <a:buAutoNum type="arabicPeriod"/>
            </a:pPr>
            <a:r>
              <a:rPr lang="es-MX" sz="2400" dirty="0"/>
              <a:t>Procedimientos internos de selección de candidatos </a:t>
            </a:r>
          </a:p>
          <a:p>
            <a:pPr marL="660400" lvl="0" indent="-457200" algn="just">
              <a:buFont typeface="+mj-lt"/>
              <a:buAutoNum type="arabicPeriod"/>
            </a:pPr>
            <a:r>
              <a:rPr lang="es-MX" sz="2400" dirty="0" smtClean="0"/>
              <a:t>Reglas </a:t>
            </a:r>
            <a:r>
              <a:rPr lang="es-MX" sz="2400" dirty="0"/>
              <a:t>de representación </a:t>
            </a:r>
            <a:r>
              <a:rPr lang="es-MX" sz="2400" dirty="0" smtClean="0"/>
              <a:t>proporcional</a:t>
            </a:r>
            <a:endParaRPr lang="es-MX" sz="2400" dirty="0"/>
          </a:p>
          <a:p>
            <a:pPr marL="660400" lvl="0" indent="-457200" algn="just">
              <a:buFont typeface="+mj-lt"/>
              <a:buAutoNum type="arabicPeriod"/>
            </a:pPr>
            <a:r>
              <a:rPr lang="es-MX" sz="2400" dirty="0"/>
              <a:t>Paridad de género </a:t>
            </a:r>
            <a:endParaRPr lang="es-MX" sz="2400" dirty="0" smtClean="0"/>
          </a:p>
          <a:p>
            <a:pPr marL="660400" lvl="0" indent="-457200" algn="just">
              <a:buFont typeface="+mj-lt"/>
              <a:buAutoNum type="arabicPeriod"/>
            </a:pPr>
            <a:r>
              <a:rPr lang="es-MX" sz="2400" dirty="0" smtClean="0"/>
              <a:t>Candidatos independientes</a:t>
            </a:r>
            <a:endParaRPr lang="es-MX" sz="1200" dirty="0"/>
          </a:p>
        </p:txBody>
      </p:sp>
    </p:spTree>
    <p:extLst>
      <p:ext uri="{BB962C8B-B14F-4D97-AF65-F5344CB8AC3E}">
        <p14:creationId xmlns:p14="http://schemas.microsoft.com/office/powerpoint/2010/main" val="2430832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i="0" u="none" strike="noStrike" cap="none" dirty="0" err="1" smtClean="0">
                <a:solidFill>
                  <a:srgbClr val="0E502B"/>
                </a:solidFill>
                <a:latin typeface="Helvetica Neue"/>
                <a:ea typeface="Helvetica Neue"/>
                <a:cs typeface="Helvetica Neue"/>
                <a:sym typeface="Helvetica Neue"/>
              </a:rPr>
              <a:t>Características</a:t>
            </a:r>
            <a:r>
              <a:rPr lang="en-US" sz="5000" b="1" i="0" u="none" strike="noStrike" cap="none" dirty="0" smtClean="0">
                <a:solidFill>
                  <a:srgbClr val="0E502B"/>
                </a:solidFill>
                <a:latin typeface="Helvetica Neue"/>
                <a:ea typeface="Helvetica Neue"/>
                <a:cs typeface="Helvetica Neue"/>
                <a:sym typeface="Helvetica Neue"/>
              </a:rPr>
              <a:t> y </a:t>
            </a:r>
            <a:r>
              <a:rPr lang="en-US" sz="5000" b="1" i="0" u="none" strike="noStrike" cap="none" dirty="0" err="1" smtClean="0">
                <a:solidFill>
                  <a:srgbClr val="0E502B"/>
                </a:solidFill>
                <a:latin typeface="Helvetica Neue"/>
                <a:ea typeface="Helvetica Neue"/>
                <a:cs typeface="Helvetica Neue"/>
                <a:sym typeface="Helvetica Neue"/>
              </a:rPr>
              <a:t>tipos</a:t>
            </a:r>
            <a:endParaRPr lang="en-US" sz="5000" b="1" i="0" u="none" strike="noStrike" cap="none" dirty="0" smtClean="0">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0793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412776"/>
            <a:ext cx="7560840" cy="405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2"/>
                </a:solidFill>
              </a:rPr>
              <a:t>“</a:t>
            </a:r>
            <a:r>
              <a:rPr lang="es-MX" sz="1800" dirty="0">
                <a:solidFill>
                  <a:schemeClr val="tx2"/>
                </a:solidFill>
              </a:rPr>
              <a:t>Los </a:t>
            </a:r>
            <a:r>
              <a:rPr lang="es-MX" sz="1800" b="1" dirty="0">
                <a:solidFill>
                  <a:schemeClr val="tx2"/>
                </a:solidFill>
              </a:rPr>
              <a:t>servidores públicos </a:t>
            </a:r>
            <a:r>
              <a:rPr lang="es-MX" sz="1800" dirty="0">
                <a:solidFill>
                  <a:schemeClr val="tx2"/>
                </a:solidFill>
              </a:rPr>
              <a:t>de la Federación, los Estados y los municipios, así como del Distrito Federal y sus delegaciones, tienen en todo tiempo la obligación de </a:t>
            </a:r>
            <a:r>
              <a:rPr lang="es-MX" sz="1800" b="1" dirty="0">
                <a:solidFill>
                  <a:schemeClr val="tx2"/>
                </a:solidFill>
              </a:rPr>
              <a:t>aplicar con imparcialidad los recursos públicos que están bajo su responsabilidad</a:t>
            </a:r>
            <a:r>
              <a:rPr lang="es-MX" sz="1800" dirty="0">
                <a:solidFill>
                  <a:schemeClr val="tx2"/>
                </a:solidFill>
              </a:rPr>
              <a:t>, sin influir en la equidad de la competencia entre los partidos políticos” </a:t>
            </a:r>
            <a:endParaRPr lang="es-MX" sz="1800" b="1" dirty="0">
              <a:solidFill>
                <a:schemeClr val="tx2"/>
              </a:solidFill>
            </a:endParaRPr>
          </a:p>
          <a:p>
            <a:pPr algn="just"/>
            <a:r>
              <a:rPr lang="es-MX" sz="1800" dirty="0" smtClean="0">
                <a:solidFill>
                  <a:schemeClr val="tx2"/>
                </a:solidFill>
              </a:rPr>
              <a:t>La propaganda, bajo cualquier modalidad de comunicación social, que difundan como tales, los poderes públicos, los órganos autónomos, las dependencias y entidades de la administración pública y cualquier otro ente de los tres órdenes de gobierno, deberá tener carácter institucional y fines informativos, educativos o de orientación social. </a:t>
            </a:r>
            <a:r>
              <a:rPr lang="es-MX" sz="1800" b="1" dirty="0" smtClean="0">
                <a:solidFill>
                  <a:schemeClr val="tx2"/>
                </a:solidFill>
              </a:rPr>
              <a:t>En ningún caso esta propaganda incluirá nombres, imágenes, voces o símbolos que impliquen promoción personalizada de cualquier servidor público</a:t>
            </a:r>
            <a:r>
              <a:rPr lang="es-MX" sz="1800" dirty="0" smtClean="0">
                <a:solidFill>
                  <a:schemeClr val="tx2"/>
                </a:solidFill>
              </a:rPr>
              <a:t>”. </a:t>
            </a:r>
            <a:endParaRPr lang="es-MX" sz="1800" b="1" dirty="0">
              <a:solidFill>
                <a:schemeClr val="tx2"/>
              </a:solidFill>
            </a:endParaRPr>
          </a:p>
        </p:txBody>
      </p:sp>
      <p:sp>
        <p:nvSpPr>
          <p:cNvPr id="3" name="2 CuadroTexto"/>
          <p:cNvSpPr txBox="1"/>
          <p:nvPr/>
        </p:nvSpPr>
        <p:spPr>
          <a:xfrm>
            <a:off x="6921228" y="5479003"/>
            <a:ext cx="1539204" cy="307777"/>
          </a:xfrm>
          <a:prstGeom prst="rect">
            <a:avLst/>
          </a:prstGeom>
          <a:noFill/>
        </p:spPr>
        <p:txBody>
          <a:bodyPr wrap="none" rtlCol="0">
            <a:spAutoFit/>
          </a:bodyPr>
          <a:lstStyle/>
          <a:p>
            <a:r>
              <a:rPr lang="es-MX" dirty="0" smtClean="0"/>
              <a:t>CPEUM, art. 134</a:t>
            </a:r>
            <a:endParaRPr lang="es-MX" dirty="0"/>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1. Propaganda y el </a:t>
            </a:r>
            <a:r>
              <a:rPr lang="en-US" sz="3200" b="1" dirty="0" err="1" smtClean="0">
                <a:solidFill>
                  <a:srgbClr val="0E502B"/>
                </a:solidFill>
              </a:rPr>
              <a:t>artículo</a:t>
            </a:r>
            <a:r>
              <a:rPr lang="en-US" sz="3200" b="1" dirty="0" smtClean="0">
                <a:solidFill>
                  <a:srgbClr val="0E502B"/>
                </a:solidFill>
              </a:rPr>
              <a:t> 134</a:t>
            </a:r>
            <a:endParaRPr lang="en-US" sz="3200" b="1" dirty="0">
              <a:solidFill>
                <a:srgbClr val="0E502B"/>
              </a:solidFill>
            </a:endParaRPr>
          </a:p>
        </p:txBody>
      </p:sp>
    </p:spTree>
    <p:extLst>
      <p:ext uri="{BB962C8B-B14F-4D97-AF65-F5344CB8AC3E}">
        <p14:creationId xmlns:p14="http://schemas.microsoft.com/office/powerpoint/2010/main" val="3912353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902522" y="1124744"/>
            <a:ext cx="7553063" cy="2736304"/>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a:t>
            </a:r>
            <a:r>
              <a:rPr lang="es-MX" sz="1800" b="1" dirty="0" smtClean="0">
                <a:solidFill>
                  <a:schemeClr val="tx1"/>
                </a:solidFill>
              </a:rPr>
              <a:t>Durante </a:t>
            </a:r>
            <a:r>
              <a:rPr lang="es-MX" sz="1800" b="1" dirty="0">
                <a:solidFill>
                  <a:schemeClr val="tx1"/>
                </a:solidFill>
              </a:rPr>
              <a:t>el tiempo que comprendan las campañas electorales federales y locales, y hasta la conclusión de las jornadas comiciales, deberá suspenderse la difusión en los medios de comunicación social de toda propaganda gubernamental en el Estado</a:t>
            </a:r>
            <a:r>
              <a:rPr lang="es-MX" sz="1800" dirty="0">
                <a:solidFill>
                  <a:schemeClr val="tx1"/>
                </a:solidFill>
              </a:rPr>
              <a:t>, tanto de los poderes federales y estatales, como de los municipios y cualquier otro ente público. Las únicas excepciones a lo anterior serán las campañas de información de las autoridades electorales, las relativas a servicios educativos y de salud, o las necesarias para la protección civil en casos de </a:t>
            </a:r>
            <a:r>
              <a:rPr lang="es-MX" sz="1800" dirty="0" smtClean="0">
                <a:solidFill>
                  <a:schemeClr val="tx1"/>
                </a:solidFill>
              </a:rPr>
              <a:t>emergencia”.</a:t>
            </a:r>
            <a:endParaRPr lang="es-MX" sz="1800" dirty="0">
              <a:solidFill>
                <a:schemeClr val="tx1"/>
              </a:solidFill>
            </a:endParaRPr>
          </a:p>
        </p:txBody>
      </p:sp>
      <p:sp>
        <p:nvSpPr>
          <p:cNvPr id="6" name="5 CuadroTexto"/>
          <p:cNvSpPr txBox="1"/>
          <p:nvPr/>
        </p:nvSpPr>
        <p:spPr>
          <a:xfrm>
            <a:off x="6717609" y="3892852"/>
            <a:ext cx="1737976" cy="307777"/>
          </a:xfrm>
          <a:prstGeom prst="rect">
            <a:avLst/>
          </a:prstGeom>
          <a:noFill/>
        </p:spPr>
        <p:txBody>
          <a:bodyPr wrap="none" rtlCol="0">
            <a:spAutoFit/>
          </a:bodyPr>
          <a:lstStyle/>
          <a:p>
            <a:r>
              <a:rPr lang="es-MX" dirty="0"/>
              <a:t>LEPPET</a:t>
            </a:r>
            <a:r>
              <a:rPr lang="es-MX" dirty="0" smtClean="0"/>
              <a:t>, art. 166.1</a:t>
            </a:r>
            <a:endParaRPr lang="es-MX" dirty="0"/>
          </a:p>
        </p:txBody>
      </p:sp>
      <p:sp>
        <p:nvSpPr>
          <p:cNvPr id="7" name="6 Rectángulo redondeado"/>
          <p:cNvSpPr/>
          <p:nvPr/>
        </p:nvSpPr>
        <p:spPr>
          <a:xfrm>
            <a:off x="971600" y="4365104"/>
            <a:ext cx="756084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a:solidFill>
                  <a:schemeClr val="tx2"/>
                </a:solidFill>
              </a:rPr>
              <a:t>Los precandidatos a candidaturas a cargos de elección popular que participen en los procesos de selección interna convocados por cada partido no podrán realizar actividades de proselitismo o difusión de propaganda, por ningún medio, antes de la fecha de inicio de las precampañas; la violación a esta disposición se sancionará con la negativa de registro como precandidato.</a:t>
            </a:r>
            <a:endParaRPr lang="es-MX" sz="1800" b="1" dirty="0">
              <a:solidFill>
                <a:schemeClr val="tx2"/>
              </a:solidFill>
            </a:endParaRPr>
          </a:p>
        </p:txBody>
      </p:sp>
      <p:sp>
        <p:nvSpPr>
          <p:cNvPr id="8" name="7 CuadroTexto"/>
          <p:cNvSpPr txBox="1"/>
          <p:nvPr/>
        </p:nvSpPr>
        <p:spPr>
          <a:xfrm>
            <a:off x="6300192" y="6093296"/>
            <a:ext cx="1728358" cy="307777"/>
          </a:xfrm>
          <a:prstGeom prst="rect">
            <a:avLst/>
          </a:prstGeom>
          <a:noFill/>
        </p:spPr>
        <p:txBody>
          <a:bodyPr wrap="none" rtlCol="0">
            <a:spAutoFit/>
          </a:bodyPr>
          <a:lstStyle/>
          <a:p>
            <a:r>
              <a:rPr lang="es-MX" dirty="0"/>
              <a:t>LEPPET</a:t>
            </a:r>
            <a:r>
              <a:rPr lang="es-MX" dirty="0" smtClean="0"/>
              <a:t>, art. 178.1</a:t>
            </a:r>
            <a:endParaRPr lang="es-MX" dirty="0"/>
          </a:p>
        </p:txBody>
      </p:sp>
    </p:spTree>
    <p:extLst>
      <p:ext uri="{BB962C8B-B14F-4D97-AF65-F5344CB8AC3E}">
        <p14:creationId xmlns:p14="http://schemas.microsoft.com/office/powerpoint/2010/main" val="3600559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2007180"/>
            <a:ext cx="75608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b="1" dirty="0" smtClean="0">
                <a:solidFill>
                  <a:schemeClr val="tx2"/>
                </a:solidFill>
              </a:rPr>
              <a:t>Diputado y regidor: </a:t>
            </a:r>
            <a:r>
              <a:rPr lang="es-MX" sz="2000" dirty="0" smtClean="0">
                <a:solidFill>
                  <a:schemeClr val="tx2"/>
                </a:solidFill>
              </a:rPr>
              <a:t>Separación de noventa </a:t>
            </a:r>
            <a:r>
              <a:rPr lang="es-MX" sz="2000" dirty="0">
                <a:solidFill>
                  <a:schemeClr val="tx2"/>
                </a:solidFill>
              </a:rPr>
              <a:t>días naturales antes de la fecha de la </a:t>
            </a:r>
            <a:r>
              <a:rPr lang="es-MX" sz="2000" dirty="0" smtClean="0">
                <a:solidFill>
                  <a:schemeClr val="tx2"/>
                </a:solidFill>
              </a:rPr>
              <a:t>elección.</a:t>
            </a:r>
            <a:endParaRPr lang="es-MX" sz="2000" b="1" dirty="0">
              <a:solidFill>
                <a:schemeClr val="tx2"/>
              </a:solidFill>
            </a:endParaRPr>
          </a:p>
        </p:txBody>
      </p:sp>
      <p:sp>
        <p:nvSpPr>
          <p:cNvPr id="3" name="2 CuadroTexto"/>
          <p:cNvSpPr txBox="1"/>
          <p:nvPr/>
        </p:nvSpPr>
        <p:spPr>
          <a:xfrm>
            <a:off x="4860032" y="3074476"/>
            <a:ext cx="3748142" cy="338554"/>
          </a:xfrm>
          <a:prstGeom prst="rect">
            <a:avLst/>
          </a:prstGeom>
          <a:noFill/>
        </p:spPr>
        <p:txBody>
          <a:bodyPr wrap="none" rtlCol="0">
            <a:spAutoFit/>
          </a:bodyPr>
          <a:lstStyle/>
          <a:p>
            <a:r>
              <a:rPr lang="es-MX" sz="1600" dirty="0"/>
              <a:t>CPELST,</a:t>
            </a:r>
            <a:r>
              <a:rPr lang="es-MX" sz="1600" dirty="0" smtClean="0"/>
              <a:t> arts. 15 y  64, frac XI, inciso f</a:t>
            </a:r>
            <a:endParaRPr lang="es-MX" sz="1600" dirty="0"/>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a:solidFill>
                  <a:srgbClr val="0E502B"/>
                </a:solidFill>
              </a:rPr>
              <a:t>2</a:t>
            </a:r>
            <a:r>
              <a:rPr lang="en-US" sz="3200" b="1" dirty="0" smtClean="0">
                <a:solidFill>
                  <a:srgbClr val="0E502B"/>
                </a:solidFill>
              </a:rPr>
              <a:t>. </a:t>
            </a:r>
            <a:r>
              <a:rPr lang="en-US" sz="3200" b="1" dirty="0" err="1" smtClean="0">
                <a:solidFill>
                  <a:srgbClr val="0E502B"/>
                </a:solidFill>
              </a:rPr>
              <a:t>Separación</a:t>
            </a:r>
            <a:r>
              <a:rPr lang="en-US" sz="3200" b="1" dirty="0" smtClean="0">
                <a:solidFill>
                  <a:srgbClr val="0E502B"/>
                </a:solidFill>
              </a:rPr>
              <a:t> del cargo</a:t>
            </a:r>
            <a:endParaRPr lang="en-US" sz="3200" b="1" dirty="0">
              <a:solidFill>
                <a:srgbClr val="0E502B"/>
              </a:solidFill>
            </a:endParaRPr>
          </a:p>
        </p:txBody>
      </p:sp>
    </p:spTree>
    <p:extLst>
      <p:ext uri="{BB962C8B-B14F-4D97-AF65-F5344CB8AC3E}">
        <p14:creationId xmlns:p14="http://schemas.microsoft.com/office/powerpoint/2010/main" val="3537587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484783"/>
            <a:ext cx="7560840" cy="1764765"/>
          </a:xfrm>
          <a:prstGeom prst="roundRect">
            <a:avLst>
              <a:gd name="adj" fmla="val 15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2"/>
                </a:solidFill>
              </a:rPr>
              <a:t>Además del artículo 134 constitucional, la regulación local establece que: </a:t>
            </a:r>
          </a:p>
          <a:p>
            <a:pPr algn="just"/>
            <a:r>
              <a:rPr lang="es-MX" sz="1800" dirty="0" smtClean="0">
                <a:solidFill>
                  <a:schemeClr val="tx2"/>
                </a:solidFill>
              </a:rPr>
              <a:t>“Los </a:t>
            </a:r>
            <a:r>
              <a:rPr lang="es-MX" sz="1800" dirty="0">
                <a:solidFill>
                  <a:schemeClr val="tx2"/>
                </a:solidFill>
              </a:rPr>
              <a:t>servidores públicos del Estado y los municipios tienen en todo tiempo la obligación de aplicar con imparcialidad los recursos públicos que están bajo su responsabilidad, sin influir en la equidad de la competencia entre los partidos </a:t>
            </a:r>
            <a:r>
              <a:rPr lang="es-MX" sz="1800" dirty="0" smtClean="0">
                <a:solidFill>
                  <a:schemeClr val="tx2"/>
                </a:solidFill>
              </a:rPr>
              <a:t>políticos”.</a:t>
            </a:r>
            <a:endParaRPr lang="es-MX" sz="1800" b="1" dirty="0">
              <a:solidFill>
                <a:schemeClr val="tx2"/>
              </a:solidFill>
            </a:endParaRPr>
          </a:p>
        </p:txBody>
      </p:sp>
      <p:sp>
        <p:nvSpPr>
          <p:cNvPr id="3" name="2 CuadroTexto"/>
          <p:cNvSpPr txBox="1"/>
          <p:nvPr/>
        </p:nvSpPr>
        <p:spPr>
          <a:xfrm>
            <a:off x="6923278" y="3337247"/>
            <a:ext cx="1489510" cy="307777"/>
          </a:xfrm>
          <a:prstGeom prst="rect">
            <a:avLst/>
          </a:prstGeom>
          <a:noFill/>
        </p:spPr>
        <p:txBody>
          <a:bodyPr wrap="none" rtlCol="0">
            <a:spAutoFit/>
          </a:bodyPr>
          <a:lstStyle/>
          <a:p>
            <a:r>
              <a:rPr lang="es-MX" dirty="0"/>
              <a:t>CPELST</a:t>
            </a:r>
            <a:r>
              <a:rPr lang="es-MX" dirty="0" smtClean="0"/>
              <a:t>, art. 73</a:t>
            </a:r>
            <a:endParaRPr lang="es-MX" dirty="0"/>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3. </a:t>
            </a:r>
            <a:r>
              <a:rPr lang="en-US" sz="3200" b="1" dirty="0" err="1" smtClean="0">
                <a:solidFill>
                  <a:srgbClr val="0E502B"/>
                </a:solidFill>
              </a:rPr>
              <a:t>Uso</a:t>
            </a:r>
            <a:r>
              <a:rPr lang="en-US" sz="3200" b="1" dirty="0" smtClean="0">
                <a:solidFill>
                  <a:srgbClr val="0E502B"/>
                </a:solidFill>
              </a:rPr>
              <a:t> de </a:t>
            </a:r>
            <a:r>
              <a:rPr lang="en-US" sz="3200" b="1" dirty="0" err="1" smtClean="0">
                <a:solidFill>
                  <a:srgbClr val="0E502B"/>
                </a:solidFill>
              </a:rPr>
              <a:t>recursos</a:t>
            </a:r>
            <a:r>
              <a:rPr lang="en-US" sz="3200" b="1" dirty="0" smtClean="0">
                <a:solidFill>
                  <a:srgbClr val="0E502B"/>
                </a:solidFill>
              </a:rPr>
              <a:t> </a:t>
            </a:r>
            <a:r>
              <a:rPr lang="en-US" sz="3200" b="1" dirty="0" err="1" smtClean="0">
                <a:solidFill>
                  <a:srgbClr val="0E502B"/>
                </a:solidFill>
              </a:rPr>
              <a:t>públicos</a:t>
            </a:r>
            <a:endParaRPr lang="en-US" sz="3200" b="1" dirty="0">
              <a:solidFill>
                <a:srgbClr val="0E502B"/>
              </a:solidFill>
            </a:endParaRPr>
          </a:p>
        </p:txBody>
      </p:sp>
      <p:sp>
        <p:nvSpPr>
          <p:cNvPr id="6" name="5 Rectángulo redondeado"/>
          <p:cNvSpPr/>
          <p:nvPr/>
        </p:nvSpPr>
        <p:spPr>
          <a:xfrm>
            <a:off x="922052" y="3861048"/>
            <a:ext cx="7560840" cy="2016224"/>
          </a:xfrm>
          <a:prstGeom prst="roundRect">
            <a:avLst>
              <a:gd name="adj" fmla="val 15103"/>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“Son </a:t>
            </a:r>
            <a:r>
              <a:rPr lang="es-MX" sz="1800" dirty="0">
                <a:solidFill>
                  <a:schemeClr val="tx1"/>
                </a:solidFill>
              </a:rPr>
              <a:t>causas de nulidad de la elección de gobernador, de diputado de mayoría relativa en un distrito electoral o de un ayuntamiento en un municipio, cuando en la etapa de preparación de la elección o de la jornada electoral el partido o coalición (…) utilicen recursos públicos o se destinen programas sociales de cualquier ámbito de gobierno para favorecer a determinado partido político y sus candidatos, y se demuestre que ello fue determinante para el resultado de la </a:t>
            </a:r>
            <a:r>
              <a:rPr lang="es-MX" sz="1800" dirty="0" smtClean="0">
                <a:solidFill>
                  <a:schemeClr val="tx1"/>
                </a:solidFill>
              </a:rPr>
              <a:t>elección”.</a:t>
            </a:r>
            <a:endParaRPr lang="es-MX" sz="1800" b="1" dirty="0">
              <a:solidFill>
                <a:schemeClr val="tx1"/>
              </a:solidFill>
            </a:endParaRPr>
          </a:p>
        </p:txBody>
      </p:sp>
      <p:sp>
        <p:nvSpPr>
          <p:cNvPr id="7" name="6 CuadroTexto"/>
          <p:cNvSpPr txBox="1"/>
          <p:nvPr/>
        </p:nvSpPr>
        <p:spPr>
          <a:xfrm>
            <a:off x="3923928" y="5909640"/>
            <a:ext cx="4323620" cy="307777"/>
          </a:xfrm>
          <a:prstGeom prst="rect">
            <a:avLst/>
          </a:prstGeom>
          <a:noFill/>
        </p:spPr>
        <p:txBody>
          <a:bodyPr wrap="none" rtlCol="0">
            <a:spAutoFit/>
          </a:bodyPr>
          <a:lstStyle/>
          <a:p>
            <a:r>
              <a:rPr lang="es-MX" dirty="0"/>
              <a:t>CPELST</a:t>
            </a:r>
            <a:r>
              <a:rPr lang="es-MX" dirty="0" smtClean="0"/>
              <a:t>, Transitorio del decreto 096, art. 4, inciso d</a:t>
            </a:r>
            <a:endParaRPr lang="es-MX" dirty="0"/>
          </a:p>
        </p:txBody>
      </p:sp>
    </p:spTree>
    <p:extLst>
      <p:ext uri="{BB962C8B-B14F-4D97-AF65-F5344CB8AC3E}">
        <p14:creationId xmlns:p14="http://schemas.microsoft.com/office/powerpoint/2010/main" val="4048173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794302"/>
            <a:ext cx="756084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smtClean="0">
                <a:solidFill>
                  <a:schemeClr val="tx2"/>
                </a:solidFill>
              </a:rPr>
              <a:t>“Al </a:t>
            </a:r>
            <a:r>
              <a:rPr lang="es-MX" sz="2000" dirty="0">
                <a:solidFill>
                  <a:schemeClr val="tx2"/>
                </a:solidFill>
              </a:rPr>
              <a:t>menos treinta días antes del inicio formal de los procesos a que se refiere el artículo 175, cada partido determinará, conforme a sus estatutos, el procedimiento aplicable para la selección de sus candidatos a cargos de elección popular, según la elección de que se </a:t>
            </a:r>
            <a:r>
              <a:rPr lang="es-MX" sz="2000" dirty="0" smtClean="0">
                <a:solidFill>
                  <a:schemeClr val="tx2"/>
                </a:solidFill>
              </a:rPr>
              <a:t>trate”.</a:t>
            </a:r>
            <a:endParaRPr lang="es-MX" sz="2000" b="1" dirty="0">
              <a:solidFill>
                <a:schemeClr val="tx2"/>
              </a:solidFill>
            </a:endParaRPr>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4. </a:t>
            </a:r>
            <a:r>
              <a:rPr lang="en-US" sz="3200" b="1" dirty="0" err="1" smtClean="0">
                <a:solidFill>
                  <a:srgbClr val="0E502B"/>
                </a:solidFill>
              </a:rPr>
              <a:t>Procesos</a:t>
            </a:r>
            <a:r>
              <a:rPr lang="en-US" sz="3200" b="1" dirty="0" smtClean="0">
                <a:solidFill>
                  <a:srgbClr val="0E502B"/>
                </a:solidFill>
              </a:rPr>
              <a:t> de </a:t>
            </a:r>
            <a:r>
              <a:rPr lang="en-US" sz="3200" b="1" dirty="0" err="1" smtClean="0">
                <a:solidFill>
                  <a:srgbClr val="0E502B"/>
                </a:solidFill>
              </a:rPr>
              <a:t>selección</a:t>
            </a:r>
            <a:r>
              <a:rPr lang="en-US" sz="3200" b="1" dirty="0" smtClean="0">
                <a:solidFill>
                  <a:srgbClr val="0E502B"/>
                </a:solidFill>
              </a:rPr>
              <a:t> </a:t>
            </a:r>
            <a:r>
              <a:rPr lang="en-US" sz="3200" b="1" dirty="0" err="1" smtClean="0">
                <a:solidFill>
                  <a:srgbClr val="0E502B"/>
                </a:solidFill>
              </a:rPr>
              <a:t>interna</a:t>
            </a:r>
            <a:endParaRPr lang="en-US" sz="3200" b="1" dirty="0">
              <a:solidFill>
                <a:srgbClr val="0E502B"/>
              </a:solidFill>
            </a:endParaRPr>
          </a:p>
        </p:txBody>
      </p:sp>
      <p:sp>
        <p:nvSpPr>
          <p:cNvPr id="5" name="4 CuadroTexto"/>
          <p:cNvSpPr txBox="1"/>
          <p:nvPr/>
        </p:nvSpPr>
        <p:spPr>
          <a:xfrm>
            <a:off x="6732074" y="3810526"/>
            <a:ext cx="1952779" cy="338554"/>
          </a:xfrm>
          <a:prstGeom prst="rect">
            <a:avLst/>
          </a:prstGeom>
          <a:noFill/>
        </p:spPr>
        <p:txBody>
          <a:bodyPr wrap="none" rtlCol="0">
            <a:spAutoFit/>
          </a:bodyPr>
          <a:lstStyle/>
          <a:p>
            <a:r>
              <a:rPr lang="es-MX" sz="1600" dirty="0"/>
              <a:t>LEPPET</a:t>
            </a:r>
            <a:r>
              <a:rPr lang="es-MX" sz="1600" dirty="0" smtClean="0"/>
              <a:t>, art. 176.1</a:t>
            </a:r>
            <a:endParaRPr lang="es-MX" sz="1600" dirty="0"/>
          </a:p>
        </p:txBody>
      </p:sp>
    </p:spTree>
    <p:extLst>
      <p:ext uri="{BB962C8B-B14F-4D97-AF65-F5344CB8AC3E}">
        <p14:creationId xmlns:p14="http://schemas.microsoft.com/office/powerpoint/2010/main" val="1641394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5. </a:t>
            </a:r>
            <a:r>
              <a:rPr lang="en-US" sz="3200" b="1" dirty="0" err="1" smtClean="0">
                <a:solidFill>
                  <a:srgbClr val="0E502B"/>
                </a:solidFill>
              </a:rPr>
              <a:t>Reglas</a:t>
            </a:r>
            <a:r>
              <a:rPr lang="en-US" sz="3200" b="1" dirty="0" smtClean="0">
                <a:solidFill>
                  <a:srgbClr val="0E502B"/>
                </a:solidFill>
              </a:rPr>
              <a:t> de </a:t>
            </a:r>
            <a:r>
              <a:rPr lang="en-US" sz="3200" b="1" dirty="0" err="1" smtClean="0">
                <a:solidFill>
                  <a:srgbClr val="0E502B"/>
                </a:solidFill>
              </a:rPr>
              <a:t>representación</a:t>
            </a:r>
            <a:r>
              <a:rPr lang="en-US" sz="3200" b="1" dirty="0" smtClean="0">
                <a:solidFill>
                  <a:srgbClr val="0E502B"/>
                </a:solidFill>
              </a:rPr>
              <a:t> </a:t>
            </a:r>
            <a:r>
              <a:rPr lang="en-US" sz="3200" b="1" dirty="0" err="1" smtClean="0">
                <a:solidFill>
                  <a:srgbClr val="0E502B"/>
                </a:solidFill>
              </a:rPr>
              <a:t>proporcional</a:t>
            </a:r>
            <a:endParaRPr lang="en-US" sz="3200" b="1" dirty="0">
              <a:solidFill>
                <a:srgbClr val="0E502B"/>
              </a:solidFill>
            </a:endParaRPr>
          </a:p>
        </p:txBody>
      </p:sp>
      <p:sp>
        <p:nvSpPr>
          <p:cNvPr id="5" name="4 Rectángulo redondeado"/>
          <p:cNvSpPr/>
          <p:nvPr/>
        </p:nvSpPr>
        <p:spPr>
          <a:xfrm>
            <a:off x="961696" y="4797152"/>
            <a:ext cx="7560840" cy="1512168"/>
          </a:xfrm>
          <a:prstGeom prst="roundRect">
            <a:avLst>
              <a:gd name="adj" fmla="val 8282"/>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700" dirty="0" smtClean="0">
                <a:solidFill>
                  <a:schemeClr val="tx1"/>
                </a:solidFill>
              </a:rPr>
              <a:t>“La </a:t>
            </a:r>
            <a:r>
              <a:rPr lang="es-MX" sz="1700" dirty="0">
                <a:solidFill>
                  <a:schemeClr val="tx1"/>
                </a:solidFill>
              </a:rPr>
              <a:t>solicitud de registro de las listas de representación proporcional a que se hace referencia en los párrafos anteriores, deberá especificar cuáles de los integrantes de cada lista están optando por reelegirse en sus cargos y el número de veces que han ocupado la misma posición de manera </a:t>
            </a:r>
            <a:r>
              <a:rPr lang="es-MX" sz="1700" dirty="0" smtClean="0">
                <a:solidFill>
                  <a:schemeClr val="tx1"/>
                </a:solidFill>
              </a:rPr>
              <a:t>consecutiva”.</a:t>
            </a:r>
            <a:endParaRPr lang="es-MX" sz="1700" dirty="0">
              <a:solidFill>
                <a:schemeClr val="tx1"/>
              </a:solidFill>
            </a:endParaRPr>
          </a:p>
        </p:txBody>
      </p:sp>
      <p:sp>
        <p:nvSpPr>
          <p:cNvPr id="6" name="5 CuadroTexto"/>
          <p:cNvSpPr txBox="1"/>
          <p:nvPr/>
        </p:nvSpPr>
        <p:spPr>
          <a:xfrm>
            <a:off x="5676330" y="6296604"/>
            <a:ext cx="2424062" cy="307777"/>
          </a:xfrm>
          <a:prstGeom prst="rect">
            <a:avLst/>
          </a:prstGeom>
          <a:noFill/>
        </p:spPr>
        <p:txBody>
          <a:bodyPr wrap="none" rtlCol="0">
            <a:spAutoFit/>
          </a:bodyPr>
          <a:lstStyle/>
          <a:p>
            <a:r>
              <a:rPr lang="es-MX" dirty="0" smtClean="0"/>
              <a:t>LEEPET, art. 189, párrs. 5-7</a:t>
            </a:r>
            <a:endParaRPr lang="es-MX" dirty="0"/>
          </a:p>
        </p:txBody>
      </p:sp>
      <p:sp>
        <p:nvSpPr>
          <p:cNvPr id="7" name="6 Rectángulo redondeado"/>
          <p:cNvSpPr/>
          <p:nvPr/>
        </p:nvSpPr>
        <p:spPr>
          <a:xfrm>
            <a:off x="929361" y="1340768"/>
            <a:ext cx="7560840" cy="1224136"/>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“Las </a:t>
            </a:r>
            <a:r>
              <a:rPr lang="es-MX" sz="1800" dirty="0">
                <a:solidFill>
                  <a:schemeClr val="tx1"/>
                </a:solidFill>
              </a:rPr>
              <a:t>Leyes respectivas determinarán el número de Regidores de representación proporcional, de acuerdo al porcentaje de votación alcanzada por los partidos minoritarios, salvaguardando siempre el principio democrático del mandato de las </a:t>
            </a:r>
            <a:r>
              <a:rPr lang="es-MX" sz="1800" dirty="0" smtClean="0">
                <a:solidFill>
                  <a:schemeClr val="tx1"/>
                </a:solidFill>
              </a:rPr>
              <a:t>mayorías”.</a:t>
            </a:r>
            <a:endParaRPr lang="es-MX" sz="1800" b="1" dirty="0">
              <a:solidFill>
                <a:schemeClr val="tx1"/>
              </a:solidFill>
            </a:endParaRPr>
          </a:p>
        </p:txBody>
      </p:sp>
      <p:sp>
        <p:nvSpPr>
          <p:cNvPr id="8" name="7 CuadroTexto"/>
          <p:cNvSpPr txBox="1"/>
          <p:nvPr/>
        </p:nvSpPr>
        <p:spPr>
          <a:xfrm>
            <a:off x="6372200" y="2564904"/>
            <a:ext cx="2056973" cy="307777"/>
          </a:xfrm>
          <a:prstGeom prst="rect">
            <a:avLst/>
          </a:prstGeom>
          <a:noFill/>
        </p:spPr>
        <p:txBody>
          <a:bodyPr wrap="none" rtlCol="0">
            <a:spAutoFit/>
          </a:bodyPr>
          <a:lstStyle/>
          <a:p>
            <a:r>
              <a:rPr lang="es-MX" dirty="0"/>
              <a:t>CPELST,</a:t>
            </a:r>
            <a:r>
              <a:rPr lang="es-MX" dirty="0" smtClean="0"/>
              <a:t> art. 64, frac V</a:t>
            </a:r>
            <a:endParaRPr lang="es-MX" dirty="0"/>
          </a:p>
        </p:txBody>
      </p:sp>
      <p:sp>
        <p:nvSpPr>
          <p:cNvPr id="9" name="8 Rectángulo redondeado"/>
          <p:cNvSpPr/>
          <p:nvPr/>
        </p:nvSpPr>
        <p:spPr>
          <a:xfrm>
            <a:off x="968354" y="2924944"/>
            <a:ext cx="7560840" cy="1512168"/>
          </a:xfrm>
          <a:prstGeom prst="roundRect">
            <a:avLst>
              <a:gd name="adj" fmla="val 8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700" b="1" dirty="0" smtClean="0">
                <a:solidFill>
                  <a:schemeClr val="tx2"/>
                </a:solidFill>
              </a:rPr>
              <a:t>Congreso: </a:t>
            </a:r>
            <a:r>
              <a:rPr lang="es-MX" sz="1700" dirty="0" smtClean="0">
                <a:solidFill>
                  <a:schemeClr val="tx2"/>
                </a:solidFill>
              </a:rPr>
              <a:t>integrado por 21 diputados de MR y 14 diputados de RP, estos mediante listas regionales en dos circunscripciones. 3% de la votación válida emitida. </a:t>
            </a:r>
          </a:p>
          <a:p>
            <a:pPr algn="just"/>
            <a:r>
              <a:rPr lang="es-MX" sz="1700" b="1" dirty="0" smtClean="0">
                <a:solidFill>
                  <a:schemeClr val="tx2"/>
                </a:solidFill>
              </a:rPr>
              <a:t>Ayuntamientos: </a:t>
            </a:r>
            <a:r>
              <a:rPr lang="es-MX" sz="1700" dirty="0" smtClean="0">
                <a:solidFill>
                  <a:schemeClr val="tx2"/>
                </a:solidFill>
              </a:rPr>
              <a:t>2 regidores en municipios igual o menores a 100,000 habs.; 3 regidores en municipios mayores a 100,000 habs.</a:t>
            </a:r>
            <a:endParaRPr lang="es-MX" sz="1700" dirty="0">
              <a:solidFill>
                <a:schemeClr val="tx2"/>
              </a:solidFill>
            </a:endParaRPr>
          </a:p>
        </p:txBody>
      </p:sp>
      <p:sp>
        <p:nvSpPr>
          <p:cNvPr id="10" name="9 CuadroTexto"/>
          <p:cNvSpPr txBox="1"/>
          <p:nvPr/>
        </p:nvSpPr>
        <p:spPr>
          <a:xfrm>
            <a:off x="7049302" y="4396636"/>
            <a:ext cx="1479892" cy="307777"/>
          </a:xfrm>
          <a:prstGeom prst="rect">
            <a:avLst/>
          </a:prstGeom>
          <a:noFill/>
        </p:spPr>
        <p:txBody>
          <a:bodyPr wrap="none" rtlCol="0">
            <a:spAutoFit/>
          </a:bodyPr>
          <a:lstStyle/>
          <a:p>
            <a:r>
              <a:rPr lang="es-MX" dirty="0" smtClean="0"/>
              <a:t>LEEPET, art. 12</a:t>
            </a:r>
            <a:endParaRPr lang="es-MX" dirty="0"/>
          </a:p>
        </p:txBody>
      </p:sp>
    </p:spTree>
    <p:extLst>
      <p:ext uri="{BB962C8B-B14F-4D97-AF65-F5344CB8AC3E}">
        <p14:creationId xmlns:p14="http://schemas.microsoft.com/office/powerpoint/2010/main" val="31121713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27584" y="1412776"/>
            <a:ext cx="756084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2"/>
                </a:solidFill>
              </a:rPr>
              <a:t>“Los </a:t>
            </a:r>
            <a:r>
              <a:rPr lang="es-MX" sz="1800" dirty="0">
                <a:solidFill>
                  <a:schemeClr val="tx2"/>
                </a:solidFill>
              </a:rPr>
              <a:t>partidos políticos en la selección de sus candidatos </a:t>
            </a:r>
            <a:r>
              <a:rPr lang="es-MX" sz="1800" b="1" dirty="0">
                <a:solidFill>
                  <a:schemeClr val="tx2"/>
                </a:solidFill>
              </a:rPr>
              <a:t>garantizarán la paridad de género en las candidaturas a legisladores locales y regidores, por ambos principios, conforme lo disponga la ley. Esta disposición será aplicable, en lo referente a planillas de regidores, para las candidaturas </a:t>
            </a:r>
            <a:r>
              <a:rPr lang="es-MX" sz="1800" b="1" dirty="0" smtClean="0">
                <a:solidFill>
                  <a:schemeClr val="tx2"/>
                </a:solidFill>
              </a:rPr>
              <a:t>independientes”.</a:t>
            </a:r>
            <a:endParaRPr lang="es-MX" sz="1800" dirty="0">
              <a:solidFill>
                <a:schemeClr val="tx2"/>
              </a:solidFill>
            </a:endParaRPr>
          </a:p>
        </p:txBody>
      </p:sp>
      <p:sp>
        <p:nvSpPr>
          <p:cNvPr id="3" name="2 CuadroTexto"/>
          <p:cNvSpPr txBox="1"/>
          <p:nvPr/>
        </p:nvSpPr>
        <p:spPr>
          <a:xfrm>
            <a:off x="5246217" y="2977207"/>
            <a:ext cx="3142207" cy="307777"/>
          </a:xfrm>
          <a:prstGeom prst="rect">
            <a:avLst/>
          </a:prstGeom>
          <a:noFill/>
        </p:spPr>
        <p:txBody>
          <a:bodyPr wrap="none" rtlCol="0">
            <a:spAutoFit/>
          </a:bodyPr>
          <a:lstStyle/>
          <a:p>
            <a:r>
              <a:rPr lang="es-MX" dirty="0"/>
              <a:t>CPELST,</a:t>
            </a:r>
            <a:r>
              <a:rPr lang="es-MX" dirty="0" smtClean="0"/>
              <a:t> art. 9, Apartado A, fracc. IV</a:t>
            </a:r>
            <a:endParaRPr lang="es-MX" dirty="0"/>
          </a:p>
        </p:txBody>
      </p:sp>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6. </a:t>
            </a:r>
            <a:r>
              <a:rPr lang="en-US" sz="3200" b="1" dirty="0" err="1" smtClean="0">
                <a:solidFill>
                  <a:srgbClr val="0E502B"/>
                </a:solidFill>
              </a:rPr>
              <a:t>Paridad</a:t>
            </a:r>
            <a:r>
              <a:rPr lang="en-US" sz="3200" b="1" dirty="0" smtClean="0">
                <a:solidFill>
                  <a:srgbClr val="0E502B"/>
                </a:solidFill>
              </a:rPr>
              <a:t> de </a:t>
            </a:r>
            <a:r>
              <a:rPr lang="en-US" sz="3200" b="1" dirty="0" err="1" smtClean="0">
                <a:solidFill>
                  <a:srgbClr val="0E502B"/>
                </a:solidFill>
              </a:rPr>
              <a:t>género</a:t>
            </a:r>
            <a:endParaRPr lang="en-US" sz="3200" b="1" dirty="0">
              <a:solidFill>
                <a:srgbClr val="0E502B"/>
              </a:solidFill>
            </a:endParaRPr>
          </a:p>
        </p:txBody>
      </p:sp>
      <p:sp>
        <p:nvSpPr>
          <p:cNvPr id="5" name="4 Rectángulo redondeado"/>
          <p:cNvSpPr/>
          <p:nvPr/>
        </p:nvSpPr>
        <p:spPr>
          <a:xfrm>
            <a:off x="827584" y="3356992"/>
            <a:ext cx="7560840" cy="936104"/>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“Es </a:t>
            </a:r>
            <a:r>
              <a:rPr lang="es-MX" sz="1800" dirty="0">
                <a:solidFill>
                  <a:schemeClr val="tx1"/>
                </a:solidFill>
              </a:rPr>
              <a:t>derecho de los ciudadanos y obligación para los Partidos Políticos la igualdad de oportunidades y la paridad entre hombres y mujeres para tener acceso a cargos de elección </a:t>
            </a:r>
            <a:r>
              <a:rPr lang="es-MX" sz="1800" dirty="0" smtClean="0">
                <a:solidFill>
                  <a:schemeClr val="tx1"/>
                </a:solidFill>
              </a:rPr>
              <a:t>popular”.</a:t>
            </a:r>
            <a:endParaRPr lang="es-MX" sz="1800" dirty="0">
              <a:solidFill>
                <a:schemeClr val="tx1"/>
              </a:solidFill>
            </a:endParaRPr>
          </a:p>
        </p:txBody>
      </p:sp>
      <p:sp>
        <p:nvSpPr>
          <p:cNvPr id="6" name="5 Rectángulo redondeado"/>
          <p:cNvSpPr/>
          <p:nvPr/>
        </p:nvSpPr>
        <p:spPr>
          <a:xfrm>
            <a:off x="827584" y="4437112"/>
            <a:ext cx="756084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2"/>
                </a:solidFill>
              </a:rPr>
              <a:t>“</a:t>
            </a:r>
            <a:r>
              <a:rPr lang="es-MX" sz="1800" dirty="0">
                <a:solidFill>
                  <a:schemeClr val="tx2"/>
                </a:solidFill>
              </a:rPr>
              <a:t>Sin excepción alguna, las fórmulas de candidatos deberán estar integradas con un propietario y un suplente del mismo </a:t>
            </a:r>
            <a:r>
              <a:rPr lang="es-MX" sz="1800" dirty="0" smtClean="0">
                <a:solidFill>
                  <a:schemeClr val="tx2"/>
                </a:solidFill>
              </a:rPr>
              <a:t>género”.</a:t>
            </a:r>
            <a:endParaRPr lang="es-MX" sz="1800" dirty="0">
              <a:solidFill>
                <a:schemeClr val="tx2"/>
              </a:solidFill>
            </a:endParaRPr>
          </a:p>
        </p:txBody>
      </p:sp>
      <p:sp>
        <p:nvSpPr>
          <p:cNvPr id="7" name="6 Rectángulo redondeado"/>
          <p:cNvSpPr/>
          <p:nvPr/>
        </p:nvSpPr>
        <p:spPr>
          <a:xfrm>
            <a:off x="827584" y="5229200"/>
            <a:ext cx="7559671" cy="864096"/>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1"/>
                </a:solidFill>
              </a:rPr>
              <a:t>Los partidos deben garantizar </a:t>
            </a:r>
            <a:r>
              <a:rPr lang="es-MX" sz="1800" dirty="0">
                <a:solidFill>
                  <a:schemeClr val="tx1"/>
                </a:solidFill>
              </a:rPr>
              <a:t>la equidad y procurar la paridad de género en sus órganos de dirección; así como garantizar y cumplir con la paridad de género en las candidaturas a cargos de elección </a:t>
            </a:r>
            <a:r>
              <a:rPr lang="es-MX" sz="1800" dirty="0" smtClean="0">
                <a:solidFill>
                  <a:schemeClr val="tx1"/>
                </a:solidFill>
              </a:rPr>
              <a:t>popular.</a:t>
            </a:r>
            <a:endParaRPr lang="es-MX" sz="1800" dirty="0">
              <a:solidFill>
                <a:schemeClr val="tx1"/>
              </a:solidFill>
            </a:endParaRPr>
          </a:p>
        </p:txBody>
      </p:sp>
      <p:sp>
        <p:nvSpPr>
          <p:cNvPr id="8" name="7 CuadroTexto"/>
          <p:cNvSpPr txBox="1"/>
          <p:nvPr/>
        </p:nvSpPr>
        <p:spPr>
          <a:xfrm>
            <a:off x="4560823" y="6247184"/>
            <a:ext cx="3451586" cy="307777"/>
          </a:xfrm>
          <a:prstGeom prst="rect">
            <a:avLst/>
          </a:prstGeom>
          <a:noFill/>
        </p:spPr>
        <p:txBody>
          <a:bodyPr wrap="none" rtlCol="0">
            <a:spAutoFit/>
          </a:bodyPr>
          <a:lstStyle/>
          <a:p>
            <a:r>
              <a:rPr lang="es-MX" dirty="0"/>
              <a:t>LEEPET</a:t>
            </a:r>
            <a:r>
              <a:rPr lang="es-MX" dirty="0" smtClean="0"/>
              <a:t>, arts. 5.1, 33.5 y 56, fracc. XXI</a:t>
            </a:r>
            <a:endParaRPr lang="es-MX" dirty="0"/>
          </a:p>
        </p:txBody>
      </p:sp>
    </p:spTree>
    <p:extLst>
      <p:ext uri="{BB962C8B-B14F-4D97-AF65-F5344CB8AC3E}">
        <p14:creationId xmlns:p14="http://schemas.microsoft.com/office/powerpoint/2010/main" val="1947379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a:solidFill>
                  <a:srgbClr val="0E502B"/>
                </a:solidFill>
              </a:rPr>
              <a:t>7</a:t>
            </a:r>
            <a:r>
              <a:rPr lang="en-US" sz="3200" b="1" dirty="0" smtClean="0">
                <a:solidFill>
                  <a:srgbClr val="0E502B"/>
                </a:solidFill>
              </a:rPr>
              <a:t>. </a:t>
            </a:r>
            <a:r>
              <a:rPr lang="en-US" sz="3200" b="1" dirty="0" err="1" smtClean="0">
                <a:solidFill>
                  <a:srgbClr val="0E502B"/>
                </a:solidFill>
              </a:rPr>
              <a:t>Candidaturas</a:t>
            </a:r>
            <a:r>
              <a:rPr lang="en-US" sz="3200" b="1" dirty="0" smtClean="0">
                <a:solidFill>
                  <a:srgbClr val="0E502B"/>
                </a:solidFill>
              </a:rPr>
              <a:t> </a:t>
            </a:r>
            <a:r>
              <a:rPr lang="en-US" sz="3200" b="1" dirty="0" err="1" smtClean="0">
                <a:solidFill>
                  <a:srgbClr val="0E502B"/>
                </a:solidFill>
              </a:rPr>
              <a:t>independientes</a:t>
            </a:r>
            <a:endParaRPr lang="en-US" sz="3200" b="1" dirty="0">
              <a:solidFill>
                <a:srgbClr val="0E502B"/>
              </a:solidFill>
            </a:endParaRPr>
          </a:p>
        </p:txBody>
      </p:sp>
      <p:sp>
        <p:nvSpPr>
          <p:cNvPr id="5" name="4 Rectángulo redondeado"/>
          <p:cNvSpPr/>
          <p:nvPr/>
        </p:nvSpPr>
        <p:spPr>
          <a:xfrm>
            <a:off x="866375" y="2142075"/>
            <a:ext cx="7560840" cy="187220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dirty="0" smtClean="0">
                <a:solidFill>
                  <a:schemeClr val="tx2"/>
                </a:solidFill>
              </a:rPr>
              <a:t>“Quienes </a:t>
            </a:r>
            <a:r>
              <a:rPr lang="es-MX" sz="1800" dirty="0">
                <a:solidFill>
                  <a:schemeClr val="tx2"/>
                </a:solidFill>
              </a:rPr>
              <a:t>hayan sido registrados como candidatos independientes podrán ser reelectos para un período inmediato, cumpliendo con los requisitos establecidos en la ley; igualmente, podrán ser postulados por un partido o coalición para ser reelectos, siempre y cuando se hayan afiliado al partido que les postule o a un partido de los que integren la coalición, en su caso, antes de la mitad de su </a:t>
            </a:r>
            <a:r>
              <a:rPr lang="es-MX" sz="1800" dirty="0" smtClean="0">
                <a:solidFill>
                  <a:schemeClr val="tx2"/>
                </a:solidFill>
              </a:rPr>
              <a:t>mandato”.</a:t>
            </a:r>
            <a:endParaRPr lang="es-MX" sz="1800" dirty="0">
              <a:solidFill>
                <a:schemeClr val="tx2"/>
              </a:solidFill>
            </a:endParaRPr>
          </a:p>
        </p:txBody>
      </p:sp>
      <p:sp>
        <p:nvSpPr>
          <p:cNvPr id="6" name="5 CuadroTexto"/>
          <p:cNvSpPr txBox="1"/>
          <p:nvPr/>
        </p:nvSpPr>
        <p:spPr>
          <a:xfrm>
            <a:off x="6320548" y="4057327"/>
            <a:ext cx="2106667" cy="307777"/>
          </a:xfrm>
          <a:prstGeom prst="rect">
            <a:avLst/>
          </a:prstGeom>
          <a:noFill/>
        </p:spPr>
        <p:txBody>
          <a:bodyPr wrap="none" rtlCol="0">
            <a:spAutoFit/>
          </a:bodyPr>
          <a:lstStyle/>
          <a:p>
            <a:r>
              <a:rPr lang="es-MX" dirty="0"/>
              <a:t>CPELST,</a:t>
            </a:r>
            <a:r>
              <a:rPr lang="es-MX" dirty="0" smtClean="0"/>
              <a:t> art. 64, frac IV</a:t>
            </a:r>
            <a:endParaRPr lang="es-MX" dirty="0"/>
          </a:p>
        </p:txBody>
      </p:sp>
    </p:spTree>
    <p:extLst>
      <p:ext uri="{BB962C8B-B14F-4D97-AF65-F5344CB8AC3E}">
        <p14:creationId xmlns:p14="http://schemas.microsoft.com/office/powerpoint/2010/main" val="1522643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611560" y="2708920"/>
            <a:ext cx="8062912" cy="1143000"/>
          </a:xfrm>
          <a:prstGeom prst="rect">
            <a:avLst/>
          </a:prstGeom>
          <a:noFill/>
          <a:ln>
            <a:noFill/>
          </a:ln>
        </p:spPr>
        <p:txBody>
          <a:bodyPr lIns="91425" tIns="45700" rIns="91425" bIns="45700" anchor="ctr" anchorCtr="0">
            <a:noAutofit/>
          </a:bodyPr>
          <a:lstStyle/>
          <a:p>
            <a:pPr lvl="0" algn="ctr">
              <a:buSzPct val="25000"/>
            </a:pPr>
            <a:r>
              <a:rPr lang="en-US" sz="5000" b="1" dirty="0" err="1">
                <a:solidFill>
                  <a:srgbClr val="0E502B"/>
                </a:solidFill>
                <a:latin typeface="Helvetica Neue"/>
                <a:ea typeface="Helvetica Neue"/>
                <a:cs typeface="Helvetica Neue"/>
                <a:sym typeface="Helvetica Neue"/>
              </a:rPr>
              <a:t>Antecedentes</a:t>
            </a:r>
            <a:r>
              <a:rPr lang="en-US" sz="5000" b="1" dirty="0">
                <a:solidFill>
                  <a:srgbClr val="0E502B"/>
                </a:solidFill>
                <a:latin typeface="Helvetica Neue"/>
                <a:ea typeface="Helvetica Neue"/>
                <a:cs typeface="Helvetica Neue"/>
                <a:sym typeface="Helvetica Neue"/>
              </a:rPr>
              <a:t> </a:t>
            </a:r>
            <a:r>
              <a:rPr lang="en-US" sz="5000" b="1">
                <a:solidFill>
                  <a:srgbClr val="0E502B"/>
                </a:solidFill>
                <a:latin typeface="Helvetica Neue"/>
                <a:ea typeface="Helvetica Neue"/>
                <a:cs typeface="Helvetica Neue"/>
                <a:sym typeface="Helvetica Neue"/>
              </a:rPr>
              <a:t>judiciales</a:t>
            </a:r>
            <a:endParaRPr lang="en-US" sz="5000" b="1" dirty="0" err="1">
              <a:solidFill>
                <a:srgbClr val="0E50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971506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AI 32/2014 y </a:t>
            </a:r>
            <a:r>
              <a:rPr lang="en-US" sz="3200" b="1" dirty="0" err="1" smtClean="0">
                <a:solidFill>
                  <a:srgbClr val="0E502B"/>
                </a:solidFill>
              </a:rPr>
              <a:t>su</a:t>
            </a:r>
            <a:r>
              <a:rPr lang="en-US" sz="3200" b="1" dirty="0" smtClean="0">
                <a:solidFill>
                  <a:srgbClr val="0E502B"/>
                </a:solidFill>
              </a:rPr>
              <a:t> </a:t>
            </a:r>
            <a:r>
              <a:rPr lang="en-US" sz="3200" b="1" dirty="0" err="1" smtClean="0">
                <a:solidFill>
                  <a:srgbClr val="0E502B"/>
                </a:solidFill>
              </a:rPr>
              <a:t>acumulada</a:t>
            </a:r>
            <a:r>
              <a:rPr lang="en-US" sz="3200" b="1" dirty="0" smtClean="0">
                <a:solidFill>
                  <a:srgbClr val="0E502B"/>
                </a:solidFill>
              </a:rPr>
              <a:t> 33/2014</a:t>
            </a:r>
            <a:endParaRPr lang="en-US" sz="3200" b="1" dirty="0">
              <a:solidFill>
                <a:srgbClr val="0E502B"/>
              </a:solidFill>
            </a:endParaRPr>
          </a:p>
        </p:txBody>
      </p:sp>
      <p:graphicFrame>
        <p:nvGraphicFramePr>
          <p:cNvPr id="6" name="5 Diagrama"/>
          <p:cNvGraphicFramePr/>
          <p:nvPr>
            <p:extLst>
              <p:ext uri="{D42A27DB-BD31-4B8C-83A1-F6EECF244321}">
                <p14:modId xmlns:p14="http://schemas.microsoft.com/office/powerpoint/2010/main" val="34227007"/>
              </p:ext>
            </p:extLst>
          </p:nvPr>
        </p:nvGraphicFramePr>
        <p:xfrm>
          <a:off x="755576" y="1397000"/>
          <a:ext cx="727280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79512" y="6021288"/>
            <a:ext cx="7560840" cy="738664"/>
          </a:xfrm>
          <a:prstGeom prst="rect">
            <a:avLst/>
          </a:prstGeom>
          <a:noFill/>
        </p:spPr>
        <p:txBody>
          <a:bodyPr wrap="square" rtlCol="0">
            <a:spAutoFit/>
          </a:bodyPr>
          <a:lstStyle/>
          <a:p>
            <a:r>
              <a:rPr lang="es-MX" dirty="0" smtClean="0"/>
              <a:t>Fuente: </a:t>
            </a:r>
            <a:r>
              <a:rPr lang="es-MX" u="sng" dirty="0">
                <a:solidFill>
                  <a:srgbClr val="00B0F0"/>
                </a:solidFill>
                <a:hlinkClick r:id="rId7"/>
              </a:rPr>
              <a:t>http://</a:t>
            </a:r>
            <a:r>
              <a:rPr lang="es-MX" u="sng" dirty="0" smtClean="0">
                <a:solidFill>
                  <a:srgbClr val="00B0F0"/>
                </a:solidFill>
                <a:hlinkClick r:id="rId7"/>
              </a:rPr>
              <a:t>www2.scjn.gob.mx/ConsultaTematica/PaginasPub/DetallePub.aspx?AsuntoID=168497</a:t>
            </a:r>
            <a:r>
              <a:rPr lang="es-MX" u="sng" dirty="0" smtClean="0">
                <a:solidFill>
                  <a:srgbClr val="00B0F0"/>
                </a:solidFill>
              </a:rPr>
              <a:t> </a:t>
            </a:r>
            <a:r>
              <a:rPr lang="es-MX" dirty="0" smtClean="0">
                <a:solidFill>
                  <a:srgbClr val="00B0F0"/>
                </a:solidFill>
              </a:rPr>
              <a:t> </a:t>
            </a:r>
            <a:endParaRPr lang="es-MX" dirty="0">
              <a:solidFill>
                <a:srgbClr val="00B0F0"/>
              </a:solidFill>
            </a:endParaRPr>
          </a:p>
          <a:p>
            <a:endParaRPr lang="es-MX" dirty="0"/>
          </a:p>
        </p:txBody>
      </p:sp>
    </p:spTree>
    <p:extLst>
      <p:ext uri="{BB962C8B-B14F-4D97-AF65-F5344CB8AC3E}">
        <p14:creationId xmlns:p14="http://schemas.microsoft.com/office/powerpoint/2010/main" val="72768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Shape 60"/>
          <p:cNvSpPr txBox="1">
            <a:spLocks noGrp="1"/>
          </p:cNvSpPr>
          <p:nvPr>
            <p:ph type="body" idx="1"/>
          </p:nvPr>
        </p:nvSpPr>
        <p:spPr>
          <a:xfrm>
            <a:off x="467543" y="1196752"/>
            <a:ext cx="8229600" cy="51020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en-US" dirty="0" smtClean="0"/>
              <a:t>                              </a:t>
            </a:r>
            <a:r>
              <a:rPr lang="en-US" dirty="0" err="1" smtClean="0"/>
              <a:t>Poder</a:t>
            </a:r>
            <a:r>
              <a:rPr lang="en-US" dirty="0" smtClean="0"/>
              <a:t> </a:t>
            </a:r>
            <a:r>
              <a:rPr lang="en-US" dirty="0" err="1" smtClean="0"/>
              <a:t>Ejecutivo</a:t>
            </a:r>
            <a:endParaRPr lang="en-US" dirty="0" smtClean="0"/>
          </a:p>
          <a:p>
            <a:pPr marL="342900" marR="0" lvl="0" indent="-342900" algn="l" rtl="0">
              <a:spcBef>
                <a:spcPts val="0"/>
              </a:spcBef>
              <a:spcAft>
                <a:spcPts val="0"/>
              </a:spcAft>
              <a:buClr>
                <a:schemeClr val="dk1"/>
              </a:buClr>
              <a:buSzPct val="100000"/>
              <a:buFont typeface="Arial"/>
              <a:buChar char="•"/>
            </a:pPr>
            <a:r>
              <a:rPr lang="en-US" dirty="0" err="1" smtClean="0"/>
              <a:t>Distinción</a:t>
            </a:r>
            <a:r>
              <a:rPr lang="en-US" dirty="0" smtClean="0"/>
              <a:t>           </a:t>
            </a:r>
            <a:r>
              <a:rPr lang="en-US" dirty="0" err="1" smtClean="0"/>
              <a:t>Poder</a:t>
            </a:r>
            <a:r>
              <a:rPr lang="en-US" dirty="0" smtClean="0"/>
              <a:t> </a:t>
            </a:r>
            <a:r>
              <a:rPr lang="en-US" dirty="0" err="1" smtClean="0"/>
              <a:t>Legislativo</a:t>
            </a:r>
            <a:r>
              <a:rPr lang="en-US" dirty="0" smtClean="0"/>
              <a:t>     </a:t>
            </a:r>
          </a:p>
          <a:p>
            <a:pPr marL="0" marR="0" lvl="0" indent="0" algn="l" rtl="0">
              <a:spcBef>
                <a:spcPts val="0"/>
              </a:spcBef>
              <a:spcAft>
                <a:spcPts val="0"/>
              </a:spcAft>
              <a:buClr>
                <a:schemeClr val="dk1"/>
              </a:buClr>
              <a:buSzPct val="100000"/>
              <a:buNone/>
            </a:pPr>
            <a:endParaRPr lang="en-US"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dirty="0" err="1">
                <a:solidFill>
                  <a:schemeClr val="dk1"/>
                </a:solidFill>
                <a:latin typeface="Arial"/>
                <a:ea typeface="Arial"/>
                <a:cs typeface="Arial"/>
                <a:sym typeface="Arial"/>
              </a:rPr>
              <a:t>Jurídicamente</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puede</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estar</a:t>
            </a:r>
            <a:r>
              <a:rPr lang="en-US" sz="3200" b="0" i="0" u="none" strike="noStrike" cap="none" dirty="0">
                <a:solidFill>
                  <a:schemeClr val="dk1"/>
                </a:solidFill>
                <a:latin typeface="Arial"/>
                <a:ea typeface="Arial"/>
                <a:cs typeface="Arial"/>
                <a:sym typeface="Arial"/>
              </a:rPr>
              <a:t>: </a:t>
            </a:r>
          </a:p>
          <a:p>
            <a:pPr marL="1600200" marR="0" lvl="3" indent="-228600" algn="l" rtl="0">
              <a:spcBef>
                <a:spcPts val="560"/>
              </a:spcBef>
              <a:spcAft>
                <a:spcPts val="0"/>
              </a:spcAft>
              <a:buClr>
                <a:schemeClr val="dk1"/>
              </a:buClr>
              <a:buSzPct val="100000"/>
              <a:buFont typeface="Arial"/>
              <a:buChar char="–"/>
            </a:pPr>
            <a:r>
              <a:rPr lang="es-MX" sz="2800" b="0" i="0" u="none" strike="noStrike" cap="none" dirty="0" smtClean="0">
                <a:solidFill>
                  <a:schemeClr val="dk1"/>
                </a:solidFill>
                <a:latin typeface="Arial"/>
                <a:ea typeface="Arial"/>
                <a:cs typeface="Arial"/>
                <a:sym typeface="Arial"/>
              </a:rPr>
              <a:t>Prohibida</a:t>
            </a:r>
            <a:r>
              <a:rPr lang="en-US" sz="2800" b="0" i="0" u="none" strike="noStrike" cap="none" dirty="0" smtClean="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totalmente</a:t>
            </a:r>
            <a:endParaRPr lang="en-US" sz="2800" b="0" i="0" u="none" strike="noStrike" cap="none" dirty="0">
              <a:solidFill>
                <a:schemeClr val="dk1"/>
              </a:solidFill>
              <a:latin typeface="Arial"/>
              <a:ea typeface="Arial"/>
              <a:cs typeface="Arial"/>
              <a:sym typeface="Arial"/>
            </a:endParaRPr>
          </a:p>
          <a:p>
            <a:pPr marL="1600200" marR="0" lvl="3" indent="-228600" algn="l" rtl="0">
              <a:spcBef>
                <a:spcPts val="560"/>
              </a:spcBef>
              <a:spcAft>
                <a:spcPts val="0"/>
              </a:spcAft>
              <a:buClr>
                <a:schemeClr val="dk1"/>
              </a:buClr>
              <a:buSzPct val="100000"/>
              <a:buFont typeface="Arial"/>
              <a:buChar char="–"/>
            </a:pPr>
            <a:r>
              <a:rPr lang="en-US" sz="2800" b="0" i="0" u="none" strike="noStrike" cap="none" dirty="0" err="1">
                <a:solidFill>
                  <a:schemeClr val="dk1"/>
                </a:solidFill>
                <a:latin typeface="Arial"/>
                <a:ea typeface="Arial"/>
                <a:cs typeface="Arial"/>
                <a:sym typeface="Arial"/>
              </a:rPr>
              <a:t>Prohibida</a:t>
            </a:r>
            <a:r>
              <a:rPr lang="en-US" sz="2800" b="0" i="0" u="none" strike="noStrike" cap="none" dirty="0">
                <a:solidFill>
                  <a:schemeClr val="dk1"/>
                </a:solidFill>
                <a:latin typeface="Arial"/>
                <a:ea typeface="Arial"/>
                <a:cs typeface="Arial"/>
                <a:sym typeface="Arial"/>
              </a:rPr>
              <a:t> de </a:t>
            </a:r>
            <a:r>
              <a:rPr lang="en-US" sz="2800" b="0" i="0" u="none" strike="noStrike" cap="none" dirty="0" err="1">
                <a:solidFill>
                  <a:schemeClr val="dk1"/>
                </a:solidFill>
                <a:latin typeface="Arial"/>
                <a:ea typeface="Arial"/>
                <a:cs typeface="Arial"/>
                <a:sym typeface="Arial"/>
              </a:rPr>
              <a:t>manera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inmediata</a:t>
            </a:r>
            <a:r>
              <a:rPr lang="en-US" sz="2800" b="0" i="0" u="none" strike="noStrike" cap="none" dirty="0">
                <a:solidFill>
                  <a:schemeClr val="dk1"/>
                </a:solidFill>
                <a:latin typeface="Arial"/>
                <a:ea typeface="Arial"/>
                <a:cs typeface="Arial"/>
                <a:sym typeface="Arial"/>
              </a:rPr>
              <a:t> o </a:t>
            </a:r>
            <a:r>
              <a:rPr lang="en-US" sz="2800" b="0" i="0" u="none" strike="noStrike" cap="none" dirty="0" err="1">
                <a:solidFill>
                  <a:schemeClr val="dk1"/>
                </a:solidFill>
                <a:latin typeface="Arial"/>
                <a:ea typeface="Arial"/>
                <a:cs typeface="Arial"/>
                <a:sym typeface="Arial"/>
              </a:rPr>
              <a:t>diferida</a:t>
            </a:r>
            <a:endParaRPr lang="en-US" sz="2800" b="0" i="0" u="none" strike="noStrike" cap="none" dirty="0">
              <a:solidFill>
                <a:schemeClr val="dk1"/>
              </a:solidFill>
              <a:latin typeface="Arial"/>
              <a:ea typeface="Arial"/>
              <a:cs typeface="Arial"/>
              <a:sym typeface="Arial"/>
            </a:endParaRPr>
          </a:p>
          <a:p>
            <a:pPr marL="1600200" marR="0" lvl="3" indent="-228600" algn="l" rtl="0">
              <a:spcBef>
                <a:spcPts val="560"/>
              </a:spcBef>
              <a:spcAft>
                <a:spcPts val="0"/>
              </a:spcAft>
              <a:buClr>
                <a:schemeClr val="dk1"/>
              </a:buClr>
              <a:buSzPct val="100000"/>
              <a:buFont typeface="Arial"/>
              <a:buChar char="–"/>
            </a:pPr>
            <a:r>
              <a:rPr lang="en-US" sz="2800" dirty="0" err="1" smtClean="0"/>
              <a:t>Permitida</a:t>
            </a:r>
            <a:r>
              <a:rPr lang="en-US" sz="2800" dirty="0" smtClean="0"/>
              <a:t> de forma </a:t>
            </a:r>
            <a:r>
              <a:rPr lang="en-US" sz="2800" dirty="0" err="1" smtClean="0"/>
              <a:t>c</a:t>
            </a:r>
            <a:r>
              <a:rPr lang="en-US" sz="2800" b="0" i="0" u="none" strike="noStrike" cap="none" dirty="0" err="1" smtClean="0">
                <a:solidFill>
                  <a:schemeClr val="dk1"/>
                </a:solidFill>
                <a:latin typeface="Arial"/>
                <a:ea typeface="Arial"/>
                <a:cs typeface="Arial"/>
                <a:sym typeface="Arial"/>
              </a:rPr>
              <a:t>onsecutiva</a:t>
            </a:r>
            <a:r>
              <a:rPr lang="en-US" sz="2800" b="0" i="0" u="none" strike="noStrike" cap="none" dirty="0" smtClean="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limitada</a:t>
            </a:r>
            <a:endParaRPr lang="en-US" sz="2800" b="0" i="0" u="none" strike="noStrike" cap="none" dirty="0">
              <a:solidFill>
                <a:schemeClr val="dk1"/>
              </a:solidFill>
              <a:latin typeface="Arial"/>
              <a:ea typeface="Arial"/>
              <a:cs typeface="Arial"/>
              <a:sym typeface="Arial"/>
            </a:endParaRPr>
          </a:p>
          <a:p>
            <a:pPr lvl="3" indent="-228600">
              <a:spcBef>
                <a:spcPts val="560"/>
              </a:spcBef>
            </a:pPr>
            <a:r>
              <a:rPr lang="en-US" sz="2800" dirty="0" err="1" smtClean="0"/>
              <a:t>Permitida</a:t>
            </a:r>
            <a:r>
              <a:rPr lang="en-US" sz="2800" dirty="0" smtClean="0"/>
              <a:t> de </a:t>
            </a:r>
            <a:r>
              <a:rPr lang="en-US" sz="2800" dirty="0"/>
              <a:t>forma </a:t>
            </a:r>
            <a:r>
              <a:rPr lang="en-US" sz="2800" dirty="0" err="1"/>
              <a:t>consecutiva</a:t>
            </a:r>
            <a:r>
              <a:rPr lang="en-US" sz="2800" dirty="0" smtClean="0"/>
              <a:t> </a:t>
            </a:r>
            <a:r>
              <a:rPr lang="en-US" sz="2800" dirty="0" err="1" smtClean="0"/>
              <a:t>i</a:t>
            </a:r>
            <a:r>
              <a:rPr lang="en-US" sz="2800" b="0" i="0" u="none" strike="noStrike" cap="none" dirty="0" err="1" smtClean="0">
                <a:solidFill>
                  <a:schemeClr val="dk1"/>
                </a:solidFill>
                <a:latin typeface="Arial"/>
                <a:ea typeface="Arial"/>
                <a:cs typeface="Arial"/>
                <a:sym typeface="Arial"/>
              </a:rPr>
              <a:t>ndefinida</a:t>
            </a:r>
            <a:endParaRPr lang="en-US" sz="2800" b="0" i="0" u="none" strike="noStrike" cap="none" dirty="0">
              <a:solidFill>
                <a:schemeClr val="dk1"/>
              </a:solidFill>
              <a:latin typeface="Arial"/>
              <a:ea typeface="Arial"/>
              <a:cs typeface="Arial"/>
              <a:sym typeface="Arial"/>
            </a:endParaRPr>
          </a:p>
          <a:p>
            <a:pPr marL="1600200" marR="0" lvl="3" indent="-2286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cxnSp>
        <p:nvCxnSpPr>
          <p:cNvPr id="4" name="3 Conector recto de flecha"/>
          <p:cNvCxnSpPr/>
          <p:nvPr/>
        </p:nvCxnSpPr>
        <p:spPr>
          <a:xfrm flipV="1">
            <a:off x="2771800" y="1484784"/>
            <a:ext cx="927059" cy="360040"/>
          </a:xfrm>
          <a:prstGeom prst="straightConnector1">
            <a:avLst/>
          </a:prstGeom>
          <a:ln w="76200">
            <a:solidFill>
              <a:srgbClr val="FF9F3F"/>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762755" y="2066007"/>
            <a:ext cx="936104" cy="0"/>
          </a:xfrm>
          <a:prstGeom prst="straightConnector1">
            <a:avLst/>
          </a:prstGeom>
          <a:ln w="76200">
            <a:solidFill>
              <a:srgbClr val="FF9F3F"/>
            </a:solidFill>
            <a:tailEnd type="arrow"/>
          </a:ln>
        </p:spPr>
        <p:style>
          <a:lnRef idx="1">
            <a:schemeClr val="accent1"/>
          </a:lnRef>
          <a:fillRef idx="0">
            <a:schemeClr val="accent1"/>
          </a:fillRef>
          <a:effectRef idx="0">
            <a:schemeClr val="accent1"/>
          </a:effectRef>
          <a:fontRef idx="minor">
            <a:schemeClr val="tx1"/>
          </a:fontRef>
        </p:style>
      </p:cxnSp>
      <p:sp>
        <p:nvSpPr>
          <p:cNvPr id="5" name="Shape 53"/>
          <p:cNvSpPr txBox="1">
            <a:spLocks noGrp="1"/>
          </p:cNvSpPr>
          <p:nvPr>
            <p:ph type="title"/>
          </p:nvPr>
        </p:nvSpPr>
        <p:spPr>
          <a:xfrm>
            <a:off x="914400" y="625252"/>
            <a:ext cx="8229600" cy="1143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3500" b="1" dirty="0" err="1" smtClean="0">
                <a:solidFill>
                  <a:srgbClr val="0E502B"/>
                </a:solidFill>
              </a:rPr>
              <a:t>Características</a:t>
            </a:r>
            <a:endParaRPr lang="en-US" sz="3500" b="1" dirty="0">
              <a:solidFill>
                <a:srgbClr val="0E502B"/>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smtClean="0">
                <a:solidFill>
                  <a:srgbClr val="0E502B"/>
                </a:solidFill>
              </a:rPr>
              <a:t>AI 72/2014 Y SU ACUMULADA 78/2014</a:t>
            </a:r>
            <a:endParaRPr lang="en-US" sz="3200" b="1" dirty="0">
              <a:solidFill>
                <a:srgbClr val="0E502B"/>
              </a:solidFill>
            </a:endParaRPr>
          </a:p>
        </p:txBody>
      </p:sp>
      <p:graphicFrame>
        <p:nvGraphicFramePr>
          <p:cNvPr id="6" name="5 Diagrama"/>
          <p:cNvGraphicFramePr/>
          <p:nvPr>
            <p:extLst>
              <p:ext uri="{D42A27DB-BD31-4B8C-83A1-F6EECF244321}">
                <p14:modId xmlns:p14="http://schemas.microsoft.com/office/powerpoint/2010/main" val="79618591"/>
              </p:ext>
            </p:extLst>
          </p:nvPr>
        </p:nvGraphicFramePr>
        <p:xfrm>
          <a:off x="755576" y="1397000"/>
          <a:ext cx="727280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79512" y="6021288"/>
            <a:ext cx="7560840" cy="738664"/>
          </a:xfrm>
          <a:prstGeom prst="rect">
            <a:avLst/>
          </a:prstGeom>
          <a:noFill/>
        </p:spPr>
        <p:txBody>
          <a:bodyPr wrap="square" rtlCol="0">
            <a:spAutoFit/>
          </a:bodyPr>
          <a:lstStyle/>
          <a:p>
            <a:r>
              <a:rPr lang="es-MX" dirty="0" smtClean="0"/>
              <a:t>Fuente: </a:t>
            </a:r>
            <a:r>
              <a:rPr lang="es-MX" u="sng" dirty="0">
                <a:solidFill>
                  <a:srgbClr val="00B0F0"/>
                </a:solidFill>
              </a:rPr>
              <a:t>http://www2.scjn.gob.mx/ConsultaTematica/PaginasPub/DetallePub.aspx?AsuntoID=169284</a:t>
            </a:r>
            <a:endParaRPr lang="es-MX" dirty="0">
              <a:solidFill>
                <a:srgbClr val="00B0F0"/>
              </a:solidFill>
            </a:endParaRPr>
          </a:p>
          <a:p>
            <a:endParaRPr lang="es-MX" dirty="0"/>
          </a:p>
        </p:txBody>
      </p:sp>
    </p:spTree>
    <p:extLst>
      <p:ext uri="{BB962C8B-B14F-4D97-AF65-F5344CB8AC3E}">
        <p14:creationId xmlns:p14="http://schemas.microsoft.com/office/powerpoint/2010/main" val="32622542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88/2015 y </a:t>
            </a:r>
            <a:r>
              <a:rPr lang="en-US" sz="2800" b="1" dirty="0" err="1" smtClean="0">
                <a:solidFill>
                  <a:srgbClr val="0E502B"/>
                </a:solidFill>
              </a:rPr>
              <a:t>sus</a:t>
            </a:r>
            <a:r>
              <a:rPr lang="en-US" sz="2800" b="1" dirty="0" smtClean="0">
                <a:solidFill>
                  <a:srgbClr val="0E502B"/>
                </a:solidFill>
              </a:rPr>
              <a:t> </a:t>
            </a:r>
            <a:r>
              <a:rPr lang="en-US" sz="2800" b="1" dirty="0" err="1" smtClean="0">
                <a:solidFill>
                  <a:srgbClr val="0E502B"/>
                </a:solidFill>
              </a:rPr>
              <a:t>acumuladas</a:t>
            </a:r>
            <a:r>
              <a:rPr lang="en-US" sz="2800" b="1" dirty="0" smtClean="0">
                <a:solidFill>
                  <a:srgbClr val="0E502B"/>
                </a:solidFill>
              </a:rPr>
              <a:t> 93/2015 y 95/2015</a:t>
            </a:r>
          </a:p>
          <a:p>
            <a:pPr algn="r"/>
            <a:endParaRPr lang="en-US" sz="3200" b="1" dirty="0">
              <a:solidFill>
                <a:srgbClr val="0E502B"/>
              </a:solidFill>
            </a:endParaRPr>
          </a:p>
        </p:txBody>
      </p:sp>
      <p:graphicFrame>
        <p:nvGraphicFramePr>
          <p:cNvPr id="6" name="5 Diagrama"/>
          <p:cNvGraphicFramePr/>
          <p:nvPr>
            <p:extLst>
              <p:ext uri="{D42A27DB-BD31-4B8C-83A1-F6EECF244321}">
                <p14:modId xmlns:p14="http://schemas.microsoft.com/office/powerpoint/2010/main" val="3957409773"/>
              </p:ext>
            </p:extLst>
          </p:nvPr>
        </p:nvGraphicFramePr>
        <p:xfrm>
          <a:off x="755576" y="1397000"/>
          <a:ext cx="727280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79512" y="6021288"/>
            <a:ext cx="7560840" cy="954107"/>
          </a:xfrm>
          <a:prstGeom prst="rect">
            <a:avLst/>
          </a:prstGeom>
          <a:noFill/>
        </p:spPr>
        <p:txBody>
          <a:bodyPr wrap="square" rtlCol="0">
            <a:spAutoFit/>
          </a:bodyPr>
          <a:lstStyle/>
          <a:p>
            <a:r>
              <a:rPr lang="es-MX" dirty="0" smtClean="0"/>
              <a:t>Fuente: </a:t>
            </a:r>
            <a:r>
              <a:rPr lang="es-MX" u="sng" dirty="0">
                <a:hlinkClick r:id="rId7"/>
              </a:rPr>
              <a:t>http://www2.scjn.gob.mx/ConsultaTematica/PaginasPub/DetallePub.aspx?AsuntoID=187146</a:t>
            </a:r>
            <a:r>
              <a:rPr lang="es-MX" dirty="0"/>
              <a:t>  </a:t>
            </a:r>
          </a:p>
          <a:p>
            <a:endParaRPr lang="es-MX" dirty="0">
              <a:solidFill>
                <a:srgbClr val="00B0F0"/>
              </a:solidFill>
            </a:endParaRPr>
          </a:p>
          <a:p>
            <a:endParaRPr lang="es-MX" dirty="0"/>
          </a:p>
        </p:txBody>
      </p:sp>
    </p:spTree>
    <p:extLst>
      <p:ext uri="{BB962C8B-B14F-4D97-AF65-F5344CB8AC3E}">
        <p14:creationId xmlns:p14="http://schemas.microsoft.com/office/powerpoint/2010/main" val="1629823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126/2015 y </a:t>
            </a:r>
            <a:r>
              <a:rPr lang="en-US" sz="2800" b="1" dirty="0" err="1" smtClean="0">
                <a:solidFill>
                  <a:srgbClr val="0E502B"/>
                </a:solidFill>
              </a:rPr>
              <a:t>su</a:t>
            </a:r>
            <a:r>
              <a:rPr lang="en-US" sz="2800" b="1" dirty="0" smtClean="0">
                <a:solidFill>
                  <a:srgbClr val="0E502B"/>
                </a:solidFill>
              </a:rPr>
              <a:t> </a:t>
            </a:r>
            <a:r>
              <a:rPr lang="en-US" sz="2800" b="1" dirty="0" err="1" smtClean="0">
                <a:solidFill>
                  <a:srgbClr val="0E502B"/>
                </a:solidFill>
              </a:rPr>
              <a:t>acumulada</a:t>
            </a:r>
            <a:r>
              <a:rPr lang="en-US" sz="2800" b="1" dirty="0" smtClean="0">
                <a:solidFill>
                  <a:srgbClr val="0E502B"/>
                </a:solidFill>
              </a:rPr>
              <a:t> 127/2015 </a:t>
            </a:r>
          </a:p>
          <a:p>
            <a:pPr algn="r"/>
            <a:endParaRPr lang="en-US" sz="3200" b="1" dirty="0">
              <a:solidFill>
                <a:srgbClr val="0E502B"/>
              </a:solidFill>
            </a:endParaRPr>
          </a:p>
        </p:txBody>
      </p:sp>
      <p:graphicFrame>
        <p:nvGraphicFramePr>
          <p:cNvPr id="6" name="5 Diagrama"/>
          <p:cNvGraphicFramePr/>
          <p:nvPr>
            <p:extLst>
              <p:ext uri="{D42A27DB-BD31-4B8C-83A1-F6EECF244321}">
                <p14:modId xmlns:p14="http://schemas.microsoft.com/office/powerpoint/2010/main" val="2326158224"/>
              </p:ext>
            </p:extLst>
          </p:nvPr>
        </p:nvGraphicFramePr>
        <p:xfrm>
          <a:off x="827584" y="692696"/>
          <a:ext cx="8136904" cy="5564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79512" y="6021288"/>
            <a:ext cx="7560840" cy="954107"/>
          </a:xfrm>
          <a:prstGeom prst="rect">
            <a:avLst/>
          </a:prstGeom>
          <a:noFill/>
        </p:spPr>
        <p:txBody>
          <a:bodyPr wrap="square" rtlCol="0">
            <a:spAutoFit/>
          </a:bodyPr>
          <a:lstStyle/>
          <a:p>
            <a:r>
              <a:rPr lang="es-MX" dirty="0" smtClean="0"/>
              <a:t>Fuente: </a:t>
            </a:r>
            <a:r>
              <a:rPr lang="es-MX" u="sng" dirty="0">
                <a:hlinkClick r:id="rId7"/>
              </a:rPr>
              <a:t>http://www2.scjn.gob.mx/ConsultaTematica/PaginasPub/DetallePub.aspx?AsuntoID=191506</a:t>
            </a:r>
            <a:r>
              <a:rPr lang="es-MX" dirty="0"/>
              <a:t> </a:t>
            </a:r>
          </a:p>
          <a:p>
            <a:endParaRPr lang="es-MX" dirty="0">
              <a:solidFill>
                <a:srgbClr val="00B0F0"/>
              </a:solidFill>
            </a:endParaRPr>
          </a:p>
          <a:p>
            <a:endParaRPr lang="es-MX" dirty="0"/>
          </a:p>
        </p:txBody>
      </p:sp>
    </p:spTree>
    <p:extLst>
      <p:ext uri="{BB962C8B-B14F-4D97-AF65-F5344CB8AC3E}">
        <p14:creationId xmlns:p14="http://schemas.microsoft.com/office/powerpoint/2010/main" val="3103587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AI 50/2017 </a:t>
            </a:r>
          </a:p>
          <a:p>
            <a:pPr algn="r"/>
            <a:endParaRPr lang="en-US" sz="3200" b="1" dirty="0">
              <a:solidFill>
                <a:srgbClr val="0E502B"/>
              </a:solidFill>
            </a:endParaRPr>
          </a:p>
        </p:txBody>
      </p:sp>
      <p:graphicFrame>
        <p:nvGraphicFramePr>
          <p:cNvPr id="6" name="5 Diagrama"/>
          <p:cNvGraphicFramePr/>
          <p:nvPr>
            <p:extLst>
              <p:ext uri="{D42A27DB-BD31-4B8C-83A1-F6EECF244321}">
                <p14:modId xmlns:p14="http://schemas.microsoft.com/office/powerpoint/2010/main" val="2826752606"/>
              </p:ext>
            </p:extLst>
          </p:nvPr>
        </p:nvGraphicFramePr>
        <p:xfrm>
          <a:off x="827584" y="1144492"/>
          <a:ext cx="756084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638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97825225"/>
              </p:ext>
            </p:extLst>
          </p:nvPr>
        </p:nvGraphicFramePr>
        <p:xfrm>
          <a:off x="467544" y="1052736"/>
          <a:ext cx="8064895" cy="5004220"/>
        </p:xfrm>
        <a:graphic>
          <a:graphicData uri="http://schemas.openxmlformats.org/drawingml/2006/table">
            <a:tbl>
              <a:tblPr firstRow="1" firstCol="1" bandRow="1">
                <a:tableStyleId>{58D9FCA9-00C1-4C5A-83A1-8908FDDFCD89}</a:tableStyleId>
              </a:tblPr>
              <a:tblGrid>
                <a:gridCol w="1351743">
                  <a:extLst>
                    <a:ext uri="{9D8B030D-6E8A-4147-A177-3AD203B41FA5}">
                      <a16:colId xmlns:a16="http://schemas.microsoft.com/office/drawing/2014/main" val="20000"/>
                    </a:ext>
                  </a:extLst>
                </a:gridCol>
                <a:gridCol w="1668523">
                  <a:extLst>
                    <a:ext uri="{9D8B030D-6E8A-4147-A177-3AD203B41FA5}">
                      <a16:colId xmlns:a16="http://schemas.microsoft.com/office/drawing/2014/main" val="20001"/>
                    </a:ext>
                  </a:extLst>
                </a:gridCol>
                <a:gridCol w="1666355">
                  <a:extLst>
                    <a:ext uri="{9D8B030D-6E8A-4147-A177-3AD203B41FA5}">
                      <a16:colId xmlns:a16="http://schemas.microsoft.com/office/drawing/2014/main" val="20002"/>
                    </a:ext>
                  </a:extLst>
                </a:gridCol>
                <a:gridCol w="3378274">
                  <a:extLst>
                    <a:ext uri="{9D8B030D-6E8A-4147-A177-3AD203B41FA5}">
                      <a16:colId xmlns:a16="http://schemas.microsoft.com/office/drawing/2014/main" val="20003"/>
                    </a:ext>
                  </a:extLst>
                </a:gridCol>
              </a:tblGrid>
              <a:tr h="432048">
                <a:tc>
                  <a:txBody>
                    <a:bodyPr/>
                    <a:lstStyle/>
                    <a:p>
                      <a:pPr algn="just">
                        <a:lnSpc>
                          <a:spcPct val="150000"/>
                        </a:lnSpc>
                        <a:spcAft>
                          <a:spcPts val="0"/>
                        </a:spcAft>
                      </a:pPr>
                      <a:r>
                        <a:rPr lang="es-MX" sz="900" dirty="0" smtClean="0">
                          <a:effectLst/>
                          <a:latin typeface="Calibri"/>
                          <a:ea typeface="Calibri"/>
                          <a:cs typeface="Times New Roman"/>
                        </a:rPr>
                        <a:t>Sala</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Clave</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Acción</a:t>
                      </a:r>
                      <a:r>
                        <a:rPr lang="es-MX" sz="900" baseline="0" dirty="0" smtClean="0">
                          <a:effectLst/>
                          <a:latin typeface="Calibri"/>
                          <a:ea typeface="Calibri"/>
                          <a:cs typeface="Times New Roman"/>
                        </a:rPr>
                        <a:t> de Inconstitucionalidad</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Síntesis</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0"/>
                  </a:ext>
                </a:extLst>
              </a:tr>
              <a:tr h="1377467">
                <a:tc>
                  <a:txBody>
                    <a:bodyPr/>
                    <a:lstStyle/>
                    <a:p>
                      <a:pPr algn="just">
                        <a:lnSpc>
                          <a:spcPct val="150000"/>
                        </a:lnSpc>
                        <a:spcAft>
                          <a:spcPts val="0"/>
                        </a:spcAft>
                      </a:pPr>
                      <a:r>
                        <a:rPr lang="es-MX" sz="900" dirty="0">
                          <a:solidFill>
                            <a:schemeClr val="tx1"/>
                          </a:solidFill>
                          <a:effectLst/>
                        </a:rPr>
                        <a:t>Sala Superior del TEPJF</a:t>
                      </a:r>
                      <a:endParaRPr lang="es-MX" sz="900" dirty="0">
                        <a:solidFill>
                          <a:schemeClr val="tx1"/>
                        </a:solidFill>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solidFill>
                            <a:schemeClr val="tx1"/>
                          </a:solidFill>
                          <a:effectLst/>
                        </a:rPr>
                        <a:t>SUP-OP-5/2014</a:t>
                      </a:r>
                    </a:p>
                  </a:txBody>
                  <a:tcPr marL="59034" marR="59034" marT="0" marB="0"/>
                </a:tc>
                <a:tc>
                  <a:txBody>
                    <a:bodyPr/>
                    <a:lstStyle/>
                    <a:p>
                      <a:pPr rtl="0"/>
                      <a:r>
                        <a:rPr lang="es-MX" sz="900" b="0" i="0" u="none" strike="noStrike" cap="none" dirty="0" smtClean="0">
                          <a:solidFill>
                            <a:schemeClr val="tx1"/>
                          </a:solidFill>
                          <a:effectLst/>
                          <a:latin typeface="+mn-lt"/>
                          <a:ea typeface="+mn-ea"/>
                          <a:cs typeface="+mn-cs"/>
                          <a:sym typeface="Arial"/>
                        </a:rPr>
                        <a:t>ACCIÓN</a:t>
                      </a:r>
                      <a:r>
                        <a:rPr lang="es-MX" sz="900" b="0" i="0" u="none" strike="noStrike" cap="none" baseline="0" dirty="0" smtClean="0">
                          <a:solidFill>
                            <a:schemeClr val="tx1"/>
                          </a:solidFill>
                          <a:effectLst/>
                          <a:latin typeface="+mn-lt"/>
                          <a:ea typeface="+mn-ea"/>
                          <a:cs typeface="+mn-cs"/>
                          <a:sym typeface="Arial"/>
                        </a:rPr>
                        <a:t> DE </a:t>
                      </a:r>
                      <a:r>
                        <a:rPr lang="es-MX" sz="900" b="0" i="0" u="none" strike="noStrike" cap="none" dirty="0" smtClean="0">
                          <a:solidFill>
                            <a:schemeClr val="tx1"/>
                          </a:solidFill>
                          <a:effectLst/>
                          <a:latin typeface="+mn-lt"/>
                          <a:ea typeface="+mn-ea"/>
                          <a:cs typeface="+mn-cs"/>
                          <a:sym typeface="Arial"/>
                        </a:rPr>
                        <a:t>INCONSTITUCIONALIDAD: 32/2014 Y SU ACUMULADA 33/2014</a:t>
                      </a:r>
                      <a:endParaRPr lang="es-MX" sz="900" b="0" i="0" u="none" strike="noStrike" cap="none" dirty="0">
                        <a:solidFill>
                          <a:schemeClr val="tx1"/>
                        </a:solidFill>
                        <a:effectLst/>
                        <a:latin typeface="+mn-lt"/>
                        <a:ea typeface="+mn-ea"/>
                        <a:cs typeface="+mn-cs"/>
                        <a:sym typeface="Arial"/>
                      </a:endParaRPr>
                    </a:p>
                  </a:txBody>
                  <a:tcPr marL="59034" marR="59034" marT="0" marB="0"/>
                </a:tc>
                <a:tc>
                  <a:txBody>
                    <a:bodyPr/>
                    <a:lstStyle/>
                    <a:p>
                      <a:pPr algn="just">
                        <a:lnSpc>
                          <a:spcPct val="150000"/>
                        </a:lnSpc>
                        <a:spcAft>
                          <a:spcPts val="0"/>
                        </a:spcAft>
                      </a:pPr>
                      <a:r>
                        <a:rPr lang="es-MX" sz="900" dirty="0">
                          <a:effectLst/>
                        </a:rPr>
                        <a:t>La limitante de reelegirse por un solo periodo no contraviene la CPEUM, debido a la libertad configurativa, máxime que la disposición constitucional solamente contiene dos mandamientos sustantivos: la posibilidad de reelegirse en periodos consecutivos y no exceder cuatro periodos.</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1"/>
                  </a:ext>
                </a:extLst>
              </a:tr>
              <a:tr h="1574248">
                <a:tc>
                  <a:txBody>
                    <a:bodyPr/>
                    <a:lstStyle/>
                    <a:p>
                      <a:pPr algn="just">
                        <a:lnSpc>
                          <a:spcPct val="150000"/>
                        </a:lnSpc>
                        <a:spcAft>
                          <a:spcPts val="0"/>
                        </a:spcAft>
                      </a:pPr>
                      <a:r>
                        <a:rPr lang="es-MX" sz="900">
                          <a:solidFill>
                            <a:schemeClr val="tx1"/>
                          </a:solidFill>
                          <a:effectLst/>
                        </a:rPr>
                        <a:t>Sala Superior del TEPJF</a:t>
                      </a:r>
                      <a:endParaRPr lang="es-MX" sz="900">
                        <a:solidFill>
                          <a:schemeClr val="tx1"/>
                        </a:solidFill>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a:solidFill>
                            <a:schemeClr val="tx1"/>
                          </a:solidFill>
                          <a:effectLst/>
                        </a:rPr>
                        <a:t>SUP-OP-48/2014</a:t>
                      </a:r>
                      <a:endParaRPr lang="es-MX" sz="900" dirty="0">
                        <a:solidFill>
                          <a:schemeClr val="tx1"/>
                        </a:solidFill>
                        <a:effectLst/>
                        <a:latin typeface="Calibri"/>
                        <a:ea typeface="Calibri"/>
                        <a:cs typeface="Times New Roman"/>
                      </a:endParaRPr>
                    </a:p>
                  </a:txBody>
                  <a:tcPr marL="59034" marR="5903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i="0" u="none" strike="noStrike" cap="none" dirty="0" smtClean="0">
                          <a:solidFill>
                            <a:schemeClr val="tx1"/>
                          </a:solidFill>
                          <a:effectLst/>
                          <a:latin typeface="+mn-lt"/>
                          <a:ea typeface="+mn-ea"/>
                          <a:cs typeface="+mn-cs"/>
                          <a:sym typeface="Arial"/>
                        </a:rPr>
                        <a:t>ACCION DE INCONSTITUCIONALIDAD:</a:t>
                      </a:r>
                      <a:r>
                        <a:rPr lang="es-MX" sz="900" b="0" i="0" u="none" strike="noStrike" cap="none" baseline="0" dirty="0" smtClean="0">
                          <a:solidFill>
                            <a:schemeClr val="tx1"/>
                          </a:solidFill>
                          <a:effectLst/>
                          <a:latin typeface="+mn-lt"/>
                          <a:ea typeface="+mn-ea"/>
                          <a:cs typeface="+mn-cs"/>
                          <a:sym typeface="Arial"/>
                        </a:rPr>
                        <a:t> 72/2014  Y SU ACUMULADA 78/2014</a:t>
                      </a:r>
                      <a:endParaRPr lang="es-MX" sz="900" b="0" i="0" u="none" strike="noStrike" cap="none" dirty="0">
                        <a:solidFill>
                          <a:schemeClr val="tx1"/>
                        </a:solidFill>
                        <a:effectLst/>
                        <a:latin typeface="+mn-lt"/>
                        <a:ea typeface="+mn-ea"/>
                        <a:cs typeface="+mn-cs"/>
                        <a:sym typeface="Arial"/>
                      </a:endParaRPr>
                    </a:p>
                  </a:txBody>
                  <a:tcPr marL="59034" marR="59034" marT="0" marB="0"/>
                </a:tc>
                <a:tc>
                  <a:txBody>
                    <a:bodyPr/>
                    <a:lstStyle/>
                    <a:p>
                      <a:pPr algn="just">
                        <a:lnSpc>
                          <a:spcPct val="150000"/>
                        </a:lnSpc>
                        <a:spcAft>
                          <a:spcPts val="0"/>
                        </a:spcAft>
                      </a:pPr>
                      <a:r>
                        <a:rPr lang="es-MX" sz="900" dirty="0">
                          <a:effectLst/>
                        </a:rPr>
                        <a:t>La omisión legislativa en materia de reelección no es contraria a la CPEUM, en el caso de los diputados no había plazo para su configuración legislativa, en tanto que para los ayuntamientos no era aplicable cuando el periodo fuera mayor a tres años, por lo que si la legislación de Hidalgo preveía un mandato de cuatro años, no existía tal obligación.</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2"/>
                  </a:ext>
                </a:extLst>
              </a:tr>
              <a:tr h="1574248">
                <a:tc>
                  <a:txBody>
                    <a:bodyPr/>
                    <a:lstStyle/>
                    <a:p>
                      <a:pPr algn="just">
                        <a:lnSpc>
                          <a:spcPct val="150000"/>
                        </a:lnSpc>
                        <a:spcAft>
                          <a:spcPts val="0"/>
                        </a:spcAft>
                      </a:pPr>
                      <a:r>
                        <a:rPr lang="es-MX" sz="900">
                          <a:solidFill>
                            <a:schemeClr val="tx1"/>
                          </a:solidFill>
                          <a:effectLst/>
                        </a:rPr>
                        <a:t>Sala Superior del TEPJF</a:t>
                      </a:r>
                      <a:endParaRPr lang="es-MX" sz="900">
                        <a:solidFill>
                          <a:schemeClr val="tx1"/>
                        </a:solidFill>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solidFill>
                            <a:schemeClr val="tx1"/>
                          </a:solidFill>
                          <a:effectLst/>
                        </a:rPr>
                        <a:t>SUP-OP-25/2015</a:t>
                      </a:r>
                      <a:endParaRPr lang="es-MX" sz="900" dirty="0">
                        <a:solidFill>
                          <a:schemeClr val="tx1"/>
                        </a:solidFill>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b="0" i="0" u="none" strike="noStrike" cap="none" dirty="0" smtClean="0">
                          <a:solidFill>
                            <a:schemeClr val="tx1"/>
                          </a:solidFill>
                          <a:effectLst/>
                          <a:latin typeface="+mn-lt"/>
                          <a:ea typeface="+mn-ea"/>
                          <a:cs typeface="+mn-cs"/>
                          <a:sym typeface="Arial"/>
                        </a:rPr>
                        <a:t>ACCIÓN</a:t>
                      </a:r>
                      <a:r>
                        <a:rPr lang="es-MX" sz="900" b="0" i="0" u="none" strike="noStrike" cap="none" baseline="0" dirty="0" smtClean="0">
                          <a:solidFill>
                            <a:schemeClr val="tx1"/>
                          </a:solidFill>
                          <a:effectLst/>
                          <a:latin typeface="+mn-lt"/>
                          <a:ea typeface="+mn-ea"/>
                          <a:cs typeface="+mn-cs"/>
                          <a:sym typeface="Arial"/>
                        </a:rPr>
                        <a:t> DE </a:t>
                      </a:r>
                      <a:r>
                        <a:rPr lang="es-MX" sz="900" b="0" i="0" u="none" strike="noStrike" cap="none" dirty="0" smtClean="0">
                          <a:solidFill>
                            <a:schemeClr val="tx1"/>
                          </a:solidFill>
                          <a:effectLst/>
                          <a:latin typeface="+mn-lt"/>
                          <a:ea typeface="+mn-ea"/>
                          <a:cs typeface="+mn-cs"/>
                          <a:sym typeface="Arial"/>
                        </a:rPr>
                        <a:t>INCONSTITUCIONALIDAD: 88/2015, 93/2015 Y 95/2015 </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b="0" i="0" u="none" strike="noStrike" cap="none" dirty="0" smtClean="0">
                          <a:solidFill>
                            <a:schemeClr val="tx1"/>
                          </a:solidFill>
                          <a:effectLst/>
                          <a:latin typeface="+mn-lt"/>
                          <a:ea typeface="+mn-ea"/>
                          <a:cs typeface="+mn-cs"/>
                          <a:sym typeface="Arial"/>
                        </a:rPr>
                        <a:t>No hay vulneración al derecho a ser votado, ya que con la reelección es posible premiar o castigar a un legislador mediante el sufragio, máxime si se tiene en consideración que si la elección consecutiva se da en el mismo distrito electoral o en algún distrito del mismo municipio o delegación del Distrito Federal, está garantiza la posibilidad de evaluar la gestión de los servidores públicos para efecto de la reelección o no, para de ahí ratificar o no al legislador.</a:t>
                      </a:r>
                      <a:endParaRPr lang="es-MX" sz="900" b="0" i="0" u="none" strike="noStrike" cap="none" dirty="0">
                        <a:solidFill>
                          <a:schemeClr val="tx1"/>
                        </a:solidFill>
                        <a:effectLst/>
                        <a:latin typeface="+mn-lt"/>
                        <a:ea typeface="+mn-ea"/>
                        <a:cs typeface="+mn-cs"/>
                        <a:sym typeface="Arial"/>
                      </a:endParaRPr>
                    </a:p>
                  </a:txBody>
                  <a:tcPr marL="59034" marR="59034" marT="0" marB="0"/>
                </a:tc>
                <a:extLst>
                  <a:ext uri="{0D108BD9-81ED-4DB2-BD59-A6C34878D82A}">
                    <a16:rowId xmlns:a16="http://schemas.microsoft.com/office/drawing/2014/main" val="10003"/>
                  </a:ext>
                </a:extLst>
              </a:tr>
            </a:tbl>
          </a:graphicData>
        </a:graphic>
      </p:graphicFrame>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OPINIONES DE LA SALA SUPERIOR</a:t>
            </a:r>
          </a:p>
          <a:p>
            <a:pPr algn="r"/>
            <a:endParaRPr lang="en-US" sz="3200" b="1" dirty="0">
              <a:solidFill>
                <a:srgbClr val="0E502B"/>
              </a:solidFill>
            </a:endParaRPr>
          </a:p>
        </p:txBody>
      </p:sp>
      <p:sp>
        <p:nvSpPr>
          <p:cNvPr id="4" name="3 Rectángulo"/>
          <p:cNvSpPr/>
          <p:nvPr/>
        </p:nvSpPr>
        <p:spPr>
          <a:xfrm>
            <a:off x="286272" y="6165304"/>
            <a:ext cx="7670104" cy="400110"/>
          </a:xfrm>
          <a:prstGeom prst="rect">
            <a:avLst/>
          </a:prstGeom>
        </p:spPr>
        <p:txBody>
          <a:bodyPr wrap="square">
            <a:spAutoFit/>
          </a:bodyPr>
          <a:lstStyle/>
          <a:p>
            <a:r>
              <a:rPr lang="es-MX" sz="1000" dirty="0"/>
              <a:t>Fuente: Elaborada a partir del trabajo de Ignacio Hurtado Gómez (Hurtado, 2016), y de las propias Acciones de Inconstitucionalidad, Opiniones y Sentencias señaladas.</a:t>
            </a:r>
          </a:p>
        </p:txBody>
      </p:sp>
    </p:spTree>
    <p:extLst>
      <p:ext uri="{BB962C8B-B14F-4D97-AF65-F5344CB8AC3E}">
        <p14:creationId xmlns:p14="http://schemas.microsoft.com/office/powerpoint/2010/main" val="16542949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69596192"/>
              </p:ext>
            </p:extLst>
          </p:nvPr>
        </p:nvGraphicFramePr>
        <p:xfrm>
          <a:off x="467544" y="1196752"/>
          <a:ext cx="7920880" cy="2006296"/>
        </p:xfrm>
        <a:graphic>
          <a:graphicData uri="http://schemas.openxmlformats.org/drawingml/2006/table">
            <a:tbl>
              <a:tblPr firstRow="1" firstCol="1" bandRow="1">
                <a:tableStyleId>{58D9FCA9-00C1-4C5A-83A1-8908FDDFCD89}</a:tableStyleId>
              </a:tblPr>
              <a:tblGrid>
                <a:gridCol w="1327605">
                  <a:extLst>
                    <a:ext uri="{9D8B030D-6E8A-4147-A177-3AD203B41FA5}">
                      <a16:colId xmlns:a16="http://schemas.microsoft.com/office/drawing/2014/main" val="20000"/>
                    </a:ext>
                  </a:extLst>
                </a:gridCol>
                <a:gridCol w="1638728">
                  <a:extLst>
                    <a:ext uri="{9D8B030D-6E8A-4147-A177-3AD203B41FA5}">
                      <a16:colId xmlns:a16="http://schemas.microsoft.com/office/drawing/2014/main" val="20001"/>
                    </a:ext>
                  </a:extLst>
                </a:gridCol>
                <a:gridCol w="1636599">
                  <a:extLst>
                    <a:ext uri="{9D8B030D-6E8A-4147-A177-3AD203B41FA5}">
                      <a16:colId xmlns:a16="http://schemas.microsoft.com/office/drawing/2014/main" val="20002"/>
                    </a:ext>
                  </a:extLst>
                </a:gridCol>
                <a:gridCol w="3317948">
                  <a:extLst>
                    <a:ext uri="{9D8B030D-6E8A-4147-A177-3AD203B41FA5}">
                      <a16:colId xmlns:a16="http://schemas.microsoft.com/office/drawing/2014/main" val="20003"/>
                    </a:ext>
                  </a:extLst>
                </a:gridCol>
              </a:tblGrid>
              <a:tr h="432048">
                <a:tc>
                  <a:txBody>
                    <a:bodyPr/>
                    <a:lstStyle/>
                    <a:p>
                      <a:pPr algn="just">
                        <a:lnSpc>
                          <a:spcPct val="150000"/>
                        </a:lnSpc>
                        <a:spcAft>
                          <a:spcPts val="0"/>
                        </a:spcAft>
                      </a:pPr>
                      <a:r>
                        <a:rPr lang="es-MX" sz="900" dirty="0" smtClean="0">
                          <a:effectLst/>
                          <a:latin typeface="Calibri"/>
                          <a:ea typeface="Calibri"/>
                          <a:cs typeface="Times New Roman"/>
                        </a:rPr>
                        <a:t>Sala</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Clave</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Acción</a:t>
                      </a:r>
                      <a:r>
                        <a:rPr lang="es-MX" sz="900" baseline="0" dirty="0" smtClean="0">
                          <a:effectLst/>
                          <a:latin typeface="Calibri"/>
                          <a:ea typeface="Calibri"/>
                          <a:cs typeface="Times New Roman"/>
                        </a:rPr>
                        <a:t> de Inconstitucionalidad</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smtClean="0">
                          <a:effectLst/>
                          <a:latin typeface="Calibri"/>
                          <a:ea typeface="Calibri"/>
                          <a:cs typeface="Times New Roman"/>
                        </a:rPr>
                        <a:t>Síntesis</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0"/>
                  </a:ext>
                </a:extLst>
              </a:tr>
              <a:tr h="1574248">
                <a:tc>
                  <a:txBody>
                    <a:bodyPr/>
                    <a:lstStyle/>
                    <a:p>
                      <a:pPr algn="just">
                        <a:lnSpc>
                          <a:spcPct val="150000"/>
                        </a:lnSpc>
                        <a:spcAft>
                          <a:spcPts val="0"/>
                        </a:spcAft>
                      </a:pPr>
                      <a:r>
                        <a:rPr lang="es-MX" sz="900" dirty="0">
                          <a:effectLst/>
                        </a:rPr>
                        <a:t>Sala Superior del TEPJF</a:t>
                      </a:r>
                      <a:endParaRPr lang="es-MX" sz="900" dirty="0">
                        <a:effectLst/>
                        <a:latin typeface="Calibri"/>
                        <a:ea typeface="Calibri"/>
                        <a:cs typeface="Times New Roman"/>
                      </a:endParaRPr>
                    </a:p>
                  </a:txBody>
                  <a:tcPr marL="59034" marR="59034" marT="0" marB="0"/>
                </a:tc>
                <a:tc>
                  <a:txBody>
                    <a:bodyPr/>
                    <a:lstStyle/>
                    <a:p>
                      <a:pPr algn="just">
                        <a:lnSpc>
                          <a:spcPct val="150000"/>
                        </a:lnSpc>
                        <a:spcAft>
                          <a:spcPts val="0"/>
                        </a:spcAft>
                      </a:pPr>
                      <a:r>
                        <a:rPr lang="es-MX" sz="900" dirty="0">
                          <a:solidFill>
                            <a:schemeClr val="tx1"/>
                          </a:solidFill>
                          <a:effectLst/>
                        </a:rPr>
                        <a:t>SUP-OP-30/2015</a:t>
                      </a:r>
                      <a:endParaRPr lang="es-MX" sz="900" dirty="0">
                        <a:solidFill>
                          <a:schemeClr val="tx1"/>
                        </a:solidFill>
                        <a:effectLst/>
                        <a:latin typeface="Calibri"/>
                        <a:ea typeface="Calibri"/>
                        <a:cs typeface="Times New Roman"/>
                      </a:endParaRPr>
                    </a:p>
                  </a:txBody>
                  <a:tcPr marL="59034" marR="5903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i="0" u="none" strike="noStrike" cap="none" dirty="0" smtClean="0">
                          <a:solidFill>
                            <a:schemeClr val="tx1"/>
                          </a:solidFill>
                          <a:effectLst/>
                          <a:latin typeface="+mn-lt"/>
                          <a:ea typeface="+mn-ea"/>
                          <a:cs typeface="+mn-cs"/>
                          <a:sym typeface="Arial"/>
                        </a:rPr>
                        <a:t>ACCIONES DE INCONSTITUCIONALIDAD: 126/2015 Y SU ACUMULADA 127/2015.</a:t>
                      </a:r>
                    </a:p>
                  </a:txBody>
                  <a:tcPr marL="59034" marR="59034" marT="0" marB="0"/>
                </a:tc>
                <a:tc>
                  <a:txBody>
                    <a:bodyPr/>
                    <a:lstStyle/>
                    <a:p>
                      <a:pPr algn="just">
                        <a:lnSpc>
                          <a:spcPct val="150000"/>
                        </a:lnSpc>
                        <a:spcAft>
                          <a:spcPts val="0"/>
                        </a:spcAft>
                      </a:pPr>
                      <a:r>
                        <a:rPr lang="es-MX" sz="900" dirty="0">
                          <a:effectLst/>
                        </a:rPr>
                        <a:t>Es contrario al parámetro constitucional la limitante para que los diputados suplentes puedan reelegirse.</a:t>
                      </a:r>
                    </a:p>
                    <a:p>
                      <a:pPr algn="just">
                        <a:lnSpc>
                          <a:spcPct val="150000"/>
                        </a:lnSpc>
                        <a:spcAft>
                          <a:spcPts val="0"/>
                        </a:spcAft>
                      </a:pPr>
                      <a:r>
                        <a:rPr lang="es-MX" sz="900" dirty="0">
                          <a:effectLst/>
                        </a:rPr>
                        <a:t>En ese mismo sentido, se consideró desproporcionada la condición de un plazo mayor para renunciar o perder la militancia que permitiera la postulación por un partido distinto al que originalmente postuló al candidato respectivo.</a:t>
                      </a:r>
                      <a:endParaRPr lang="es-MX" sz="900" dirty="0">
                        <a:effectLst/>
                        <a:latin typeface="Calibri"/>
                        <a:ea typeface="Calibri"/>
                        <a:cs typeface="Times New Roman"/>
                      </a:endParaRPr>
                    </a:p>
                  </a:txBody>
                  <a:tcPr marL="59034" marR="59034" marT="0" marB="0"/>
                </a:tc>
                <a:extLst>
                  <a:ext uri="{0D108BD9-81ED-4DB2-BD59-A6C34878D82A}">
                    <a16:rowId xmlns:a16="http://schemas.microsoft.com/office/drawing/2014/main" val="10001"/>
                  </a:ext>
                </a:extLst>
              </a:tr>
            </a:tbl>
          </a:graphicData>
        </a:graphic>
      </p:graphicFrame>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OPINIONES DE LA SALA SUPERIOR</a:t>
            </a:r>
          </a:p>
          <a:p>
            <a:pPr algn="r"/>
            <a:endParaRPr lang="en-US" sz="3200" b="1" dirty="0">
              <a:solidFill>
                <a:srgbClr val="0E502B"/>
              </a:solidFill>
            </a:endParaRPr>
          </a:p>
        </p:txBody>
      </p:sp>
      <p:sp>
        <p:nvSpPr>
          <p:cNvPr id="4" name="3 Rectángulo"/>
          <p:cNvSpPr/>
          <p:nvPr/>
        </p:nvSpPr>
        <p:spPr>
          <a:xfrm>
            <a:off x="272530" y="6121421"/>
            <a:ext cx="7462664" cy="400110"/>
          </a:xfrm>
          <a:prstGeom prst="rect">
            <a:avLst/>
          </a:prstGeom>
        </p:spPr>
        <p:txBody>
          <a:bodyPr wrap="square">
            <a:spAutoFit/>
          </a:bodyPr>
          <a:lstStyle/>
          <a:p>
            <a:r>
              <a:rPr lang="es-MX" sz="1000" dirty="0"/>
              <a:t>Fuente: Elaborada a partir del trabajo de Ignacio Hurtado Gómez (Hurtado, 2016), y de las propias Acciones de Inconstitucionalidad, Opiniones y Sentencias señaladas.</a:t>
            </a:r>
          </a:p>
        </p:txBody>
      </p:sp>
    </p:spTree>
    <p:extLst>
      <p:ext uri="{BB962C8B-B14F-4D97-AF65-F5344CB8AC3E}">
        <p14:creationId xmlns:p14="http://schemas.microsoft.com/office/powerpoint/2010/main" val="3866111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794150698"/>
              </p:ext>
            </p:extLst>
          </p:nvPr>
        </p:nvGraphicFramePr>
        <p:xfrm>
          <a:off x="238157" y="1144492"/>
          <a:ext cx="8352929" cy="5140494"/>
        </p:xfrm>
        <a:graphic>
          <a:graphicData uri="http://schemas.openxmlformats.org/drawingml/2006/table">
            <a:tbl>
              <a:tblPr firstRow="1" firstCol="1" bandRow="1">
                <a:tableStyleId>{58D9FCA9-00C1-4C5A-83A1-8908FDDFCD89}</a:tableStyleId>
              </a:tblPr>
              <a:tblGrid>
                <a:gridCol w="1400020">
                  <a:extLst>
                    <a:ext uri="{9D8B030D-6E8A-4147-A177-3AD203B41FA5}">
                      <a16:colId xmlns:a16="http://schemas.microsoft.com/office/drawing/2014/main" val="20000"/>
                    </a:ext>
                  </a:extLst>
                </a:gridCol>
                <a:gridCol w="1728113">
                  <a:extLst>
                    <a:ext uri="{9D8B030D-6E8A-4147-A177-3AD203B41FA5}">
                      <a16:colId xmlns:a16="http://schemas.microsoft.com/office/drawing/2014/main" val="20001"/>
                    </a:ext>
                  </a:extLst>
                </a:gridCol>
                <a:gridCol w="1725869">
                  <a:extLst>
                    <a:ext uri="{9D8B030D-6E8A-4147-A177-3AD203B41FA5}">
                      <a16:colId xmlns:a16="http://schemas.microsoft.com/office/drawing/2014/main" val="20002"/>
                    </a:ext>
                  </a:extLst>
                </a:gridCol>
                <a:gridCol w="3498927">
                  <a:extLst>
                    <a:ext uri="{9D8B030D-6E8A-4147-A177-3AD203B41FA5}">
                      <a16:colId xmlns:a16="http://schemas.microsoft.com/office/drawing/2014/main" val="20003"/>
                    </a:ext>
                  </a:extLst>
                </a:gridCol>
              </a:tblGrid>
              <a:tr h="471091">
                <a:tc>
                  <a:txBody>
                    <a:bodyPr/>
                    <a:lstStyle/>
                    <a:p>
                      <a:pPr algn="just">
                        <a:lnSpc>
                          <a:spcPct val="150000"/>
                        </a:lnSpc>
                        <a:spcAft>
                          <a:spcPts val="0"/>
                        </a:spcAft>
                      </a:pPr>
                      <a:r>
                        <a:rPr lang="es-MX" sz="1000" dirty="0" smtClean="0">
                          <a:effectLst/>
                          <a:latin typeface="Calibri"/>
                          <a:ea typeface="Calibri"/>
                          <a:cs typeface="Times New Roman"/>
                        </a:rPr>
                        <a:t>Sala</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Sentencia</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Actor</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Síntesis</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0"/>
                  </a:ext>
                </a:extLst>
              </a:tr>
              <a:tr h="993913">
                <a:tc>
                  <a:txBody>
                    <a:bodyPr/>
                    <a:lstStyle/>
                    <a:p>
                      <a:pPr algn="just">
                        <a:lnSpc>
                          <a:spcPct val="150000"/>
                        </a:lnSpc>
                        <a:spcAft>
                          <a:spcPts val="0"/>
                        </a:spcAft>
                      </a:pPr>
                      <a:r>
                        <a:rPr lang="es-MX" sz="900" dirty="0">
                          <a:effectLst/>
                        </a:rPr>
                        <a:t>Sala Regional Xalapa del TEPJF</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SX-JRC-3/2009</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Partido Acción Nacional</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El cuarto regidor del municipio de Solidaridad</a:t>
                      </a:r>
                      <a:r>
                        <a:rPr lang="es-MX" sz="900" baseline="0" dirty="0" smtClean="0">
                          <a:effectLst/>
                        </a:rPr>
                        <a:t> en Quintana Roo en el periodo 2005-2008, contendió y ganó la elección del concejo municipal del recién creado municipio de Tulum como presidente municipal para el periodo 2009-2011. Se impugnó la elección por violentar el principio de no reelección. Se consideró que al ser un municipio nuevo, no existía reelección.</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1"/>
                  </a:ext>
                </a:extLst>
              </a:tr>
              <a:tr h="993913">
                <a:tc>
                  <a:txBody>
                    <a:bodyPr/>
                    <a:lstStyle/>
                    <a:p>
                      <a:pPr algn="just">
                        <a:lnSpc>
                          <a:spcPct val="150000"/>
                        </a:lnSpc>
                        <a:spcAft>
                          <a:spcPts val="0"/>
                        </a:spcAft>
                      </a:pPr>
                      <a:r>
                        <a:rPr lang="es-MX" sz="900">
                          <a:effectLst/>
                        </a:rPr>
                        <a:t>Sala Regional Xalapa del TEPJF</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a:effectLst/>
                        </a:rPr>
                        <a:t>SX-JDC-81/2014</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a:effectLst/>
                        </a:rPr>
                        <a:t>Hortencia Hernández Vásquez</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Casimiro Nicolás Ortiz fungió en el cargo de Regidor de Obras del Ayuntamiento de Santa Catarina </a:t>
                      </a:r>
                      <a:r>
                        <a:rPr lang="es-MX" sz="900" dirty="0" err="1" smtClean="0">
                          <a:effectLst/>
                        </a:rPr>
                        <a:t>Ticua</a:t>
                      </a:r>
                      <a:r>
                        <a:rPr lang="es-MX" sz="900" dirty="0" smtClean="0">
                          <a:effectLst/>
                        </a:rPr>
                        <a:t>, </a:t>
                      </a:r>
                      <a:r>
                        <a:rPr lang="es-MX" sz="900" dirty="0" err="1" smtClean="0">
                          <a:effectLst/>
                        </a:rPr>
                        <a:t>Tlaxiaco</a:t>
                      </a:r>
                      <a:r>
                        <a:rPr lang="es-MX" sz="900" dirty="0" smtClean="0">
                          <a:effectLst/>
                        </a:rPr>
                        <a:t>, Oaxaca</a:t>
                      </a:r>
                      <a:r>
                        <a:rPr lang="es-MX" sz="900" baseline="0" dirty="0" smtClean="0">
                          <a:effectLst/>
                        </a:rPr>
                        <a:t> para el periodo 2011-2013. Fue electo por usos y costumbres como presidente municipal para el periodo 2014-2016. A la luz del principio pro persona y de la aplicación del control de convencionalidad, se estimó que sí podría ser postulado al cargo, máxime cuando se exige como requisito haber ocupado cargos de menor rango.</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2"/>
                  </a:ext>
                </a:extLst>
              </a:tr>
              <a:tr h="1789043">
                <a:tc>
                  <a:txBody>
                    <a:bodyPr/>
                    <a:lstStyle/>
                    <a:p>
                      <a:pPr algn="just">
                        <a:lnSpc>
                          <a:spcPct val="150000"/>
                        </a:lnSpc>
                        <a:spcAft>
                          <a:spcPts val="0"/>
                        </a:spcAft>
                      </a:pPr>
                      <a:r>
                        <a:rPr lang="es-MX" sz="900">
                          <a:effectLst/>
                        </a:rPr>
                        <a:t>Sala Regional Ciudad de México del TEPJF</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SDF-JDC-203/2014</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Martín </a:t>
                      </a:r>
                      <a:r>
                        <a:rPr lang="es-MX" sz="900" dirty="0" err="1">
                          <a:effectLst/>
                        </a:rPr>
                        <a:t>Martinez</a:t>
                      </a:r>
                      <a:r>
                        <a:rPr lang="es-MX" sz="900" dirty="0">
                          <a:effectLst/>
                        </a:rPr>
                        <a:t> Agustín, en representación de la planilla “Compromiso por </a:t>
                      </a:r>
                      <a:r>
                        <a:rPr lang="es-MX" sz="900" dirty="0" err="1">
                          <a:effectLst/>
                        </a:rPr>
                        <a:t>Zoyamazalco</a:t>
                      </a:r>
                      <a:r>
                        <a:rPr lang="es-MX" sz="900" dirty="0">
                          <a:effectLst/>
                        </a:rPr>
                        <a:t>”</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El Ayuntamiento negó el registro a la planilla, en razón de que el aspirante a candidato ocupó, en el periodo inmediato anterior, el cargo de regidor auxiliar de la Junta Auxiliar,</a:t>
                      </a:r>
                      <a:r>
                        <a:rPr lang="es-MX" sz="900" baseline="0" dirty="0" smtClean="0">
                          <a:effectLst/>
                        </a:rPr>
                        <a:t> a la cual aparentemente no renunció, además de que estaba impedido para elegirse de manera consecutiva, La Sala Regional estimó que el sustento constitucional había sido reformado para permitir la elección consecutiva y que el régimen transitorio no aplicaba a cargos como las juntas auxiliares.</a:t>
                      </a:r>
                      <a:endParaRPr lang="es-MX" sz="900" dirty="0" smtClean="0">
                        <a:effectLst/>
                      </a:endParaRPr>
                    </a:p>
                  </a:txBody>
                  <a:tcPr marL="59635" marR="59635" marT="0" marB="0"/>
                </a:tc>
                <a:extLst>
                  <a:ext uri="{0D108BD9-81ED-4DB2-BD59-A6C34878D82A}">
                    <a16:rowId xmlns:a16="http://schemas.microsoft.com/office/drawing/2014/main" val="10003"/>
                  </a:ext>
                </a:extLst>
              </a:tr>
            </a:tbl>
          </a:graphicData>
        </a:graphic>
      </p:graphicFrame>
      <p:sp>
        <p:nvSpPr>
          <p:cNvPr id="4"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SENTENCIAS DEL TEPJF</a:t>
            </a:r>
          </a:p>
          <a:p>
            <a:pPr algn="r"/>
            <a:endParaRPr lang="en-US" sz="3200" b="1" dirty="0">
              <a:solidFill>
                <a:srgbClr val="0E502B"/>
              </a:solidFill>
            </a:endParaRPr>
          </a:p>
        </p:txBody>
      </p:sp>
      <p:sp>
        <p:nvSpPr>
          <p:cNvPr id="5" name="4 Rectángulo"/>
          <p:cNvSpPr/>
          <p:nvPr/>
        </p:nvSpPr>
        <p:spPr>
          <a:xfrm>
            <a:off x="257250" y="6092846"/>
            <a:ext cx="7462664" cy="400110"/>
          </a:xfrm>
          <a:prstGeom prst="rect">
            <a:avLst/>
          </a:prstGeom>
        </p:spPr>
        <p:txBody>
          <a:bodyPr wrap="square">
            <a:spAutoFit/>
          </a:bodyPr>
          <a:lstStyle/>
          <a:p>
            <a:r>
              <a:rPr lang="es-MX" sz="1000" dirty="0"/>
              <a:t>Fuente: Elaborada a partir del trabajo de Ignacio Hurtado Gómez (Hurtado, 2016), y de las propias Acciones de Inconstitucionalidad, Opiniones y Sentencias señaladas.</a:t>
            </a:r>
          </a:p>
        </p:txBody>
      </p:sp>
    </p:spTree>
    <p:extLst>
      <p:ext uri="{BB962C8B-B14F-4D97-AF65-F5344CB8AC3E}">
        <p14:creationId xmlns:p14="http://schemas.microsoft.com/office/powerpoint/2010/main" val="3412238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35149403"/>
              </p:ext>
            </p:extLst>
          </p:nvPr>
        </p:nvGraphicFramePr>
        <p:xfrm>
          <a:off x="467544" y="1176143"/>
          <a:ext cx="7488832" cy="4715356"/>
        </p:xfrm>
        <a:graphic>
          <a:graphicData uri="http://schemas.openxmlformats.org/drawingml/2006/table">
            <a:tbl>
              <a:tblPr firstRow="1" firstCol="1" bandRow="1">
                <a:tableStyleId>{58D9FCA9-00C1-4C5A-83A1-8908FDDFCD89}</a:tableStyleId>
              </a:tblPr>
              <a:tblGrid>
                <a:gridCol w="1255190">
                  <a:extLst>
                    <a:ext uri="{9D8B030D-6E8A-4147-A177-3AD203B41FA5}">
                      <a16:colId xmlns:a16="http://schemas.microsoft.com/office/drawing/2014/main" val="20000"/>
                    </a:ext>
                  </a:extLst>
                </a:gridCol>
                <a:gridCol w="1549343">
                  <a:extLst>
                    <a:ext uri="{9D8B030D-6E8A-4147-A177-3AD203B41FA5}">
                      <a16:colId xmlns:a16="http://schemas.microsoft.com/office/drawing/2014/main" val="20001"/>
                    </a:ext>
                  </a:extLst>
                </a:gridCol>
                <a:gridCol w="1547330">
                  <a:extLst>
                    <a:ext uri="{9D8B030D-6E8A-4147-A177-3AD203B41FA5}">
                      <a16:colId xmlns:a16="http://schemas.microsoft.com/office/drawing/2014/main" val="20002"/>
                    </a:ext>
                  </a:extLst>
                </a:gridCol>
                <a:gridCol w="3136969">
                  <a:extLst>
                    <a:ext uri="{9D8B030D-6E8A-4147-A177-3AD203B41FA5}">
                      <a16:colId xmlns:a16="http://schemas.microsoft.com/office/drawing/2014/main" val="20003"/>
                    </a:ext>
                  </a:extLst>
                </a:gridCol>
              </a:tblGrid>
              <a:tr h="308641">
                <a:tc>
                  <a:txBody>
                    <a:bodyPr/>
                    <a:lstStyle/>
                    <a:p>
                      <a:pPr algn="just">
                        <a:lnSpc>
                          <a:spcPct val="150000"/>
                        </a:lnSpc>
                        <a:spcAft>
                          <a:spcPts val="0"/>
                        </a:spcAft>
                      </a:pPr>
                      <a:r>
                        <a:rPr lang="es-MX" sz="1000" dirty="0" smtClean="0">
                          <a:effectLst/>
                          <a:latin typeface="Calibri"/>
                          <a:ea typeface="Calibri"/>
                          <a:cs typeface="Times New Roman"/>
                        </a:rPr>
                        <a:t>Sala</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Sentencia</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Actor</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Sentencia</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0"/>
                  </a:ext>
                </a:extLst>
              </a:tr>
              <a:tr h="795130">
                <a:tc>
                  <a:txBody>
                    <a:bodyPr/>
                    <a:lstStyle/>
                    <a:p>
                      <a:pPr algn="just">
                        <a:lnSpc>
                          <a:spcPct val="150000"/>
                        </a:lnSpc>
                        <a:spcAft>
                          <a:spcPts val="0"/>
                        </a:spcAft>
                      </a:pPr>
                      <a:r>
                        <a:rPr lang="es-MX" sz="900" dirty="0">
                          <a:effectLst/>
                        </a:rPr>
                        <a:t>Sala Regional Especializada del TEPJF</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SRE-PSC-5/2014</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Partido de la Revolución Democrática y otros</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a:effectLst/>
                        </a:rPr>
                        <a:t>Se justificó que los informes de labores sirvieran como mecanismos de monitoreo ciudadano que encuentran espacio en un sistema que permite la elección consecutiva.</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1"/>
                  </a:ext>
                </a:extLst>
              </a:tr>
              <a:tr h="1590261">
                <a:tc>
                  <a:txBody>
                    <a:bodyPr/>
                    <a:lstStyle/>
                    <a:p>
                      <a:pPr algn="just">
                        <a:lnSpc>
                          <a:spcPct val="150000"/>
                        </a:lnSpc>
                        <a:spcAft>
                          <a:spcPts val="0"/>
                        </a:spcAft>
                      </a:pPr>
                      <a:r>
                        <a:rPr lang="es-MX" sz="900">
                          <a:effectLst/>
                        </a:rPr>
                        <a:t>Sala Regional Xalapa del TEPJF</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a:effectLst/>
                        </a:rPr>
                        <a:t>SX-JRC-234/2015</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a:effectLst/>
                        </a:rPr>
                        <a:t>Partido Verde Ecologista de México</a:t>
                      </a:r>
                      <a:endParaRPr lang="es-MX" sz="100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Fredy Espinoza Hernández fue electo como presidente municipal de </a:t>
                      </a:r>
                      <a:r>
                        <a:rPr lang="es-MX" sz="900" dirty="0" err="1" smtClean="0">
                          <a:effectLst/>
                        </a:rPr>
                        <a:t>Soyaló</a:t>
                      </a:r>
                      <a:r>
                        <a:rPr lang="es-MX" sz="900" dirty="0" smtClean="0">
                          <a:effectLst/>
                        </a:rPr>
                        <a:t>, Chiapas. Se</a:t>
                      </a:r>
                      <a:r>
                        <a:rPr lang="es-MX" sz="900" baseline="0" dirty="0" smtClean="0">
                          <a:effectLst/>
                        </a:rPr>
                        <a:t> le imputaba una causa de </a:t>
                      </a:r>
                      <a:r>
                        <a:rPr lang="es-MX" sz="900" baseline="0" dirty="0" err="1" smtClean="0">
                          <a:effectLst/>
                        </a:rPr>
                        <a:t>ineligibilidad</a:t>
                      </a:r>
                      <a:r>
                        <a:rPr lang="es-MX" sz="900" baseline="0" dirty="0" smtClean="0">
                          <a:effectLst/>
                        </a:rPr>
                        <a:t> por haber sido electo como regidor de RP en la integración de la administración municipal saliente, aunque nunca protestó ese cargo ni cobró dietas porque se le impidió. La Sala resolvió que para que se actualizara la </a:t>
                      </a:r>
                      <a:r>
                        <a:rPr lang="es-MX" sz="900" baseline="0" dirty="0" err="1" smtClean="0">
                          <a:effectLst/>
                        </a:rPr>
                        <a:t>ineligibilidad</a:t>
                      </a:r>
                      <a:r>
                        <a:rPr lang="es-MX" sz="900" baseline="0" dirty="0" smtClean="0">
                          <a:effectLst/>
                        </a:rPr>
                        <a:t> debía haber desempeñado el cargo </a:t>
                      </a:r>
                      <a:r>
                        <a:rPr lang="es-MX" sz="900" baseline="0" smtClean="0">
                          <a:effectLst/>
                        </a:rPr>
                        <a:t>en todo caso.</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2"/>
                  </a:ext>
                </a:extLst>
              </a:tr>
              <a:tr h="1987826">
                <a:tc>
                  <a:txBody>
                    <a:bodyPr/>
                    <a:lstStyle/>
                    <a:p>
                      <a:pPr algn="just">
                        <a:lnSpc>
                          <a:spcPct val="150000"/>
                        </a:lnSpc>
                        <a:spcAft>
                          <a:spcPts val="0"/>
                        </a:spcAft>
                      </a:pPr>
                      <a:r>
                        <a:rPr lang="es-MX" sz="900" dirty="0">
                          <a:effectLst/>
                        </a:rPr>
                        <a:t>Sala Superior del TEPJF</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900" dirty="0" smtClean="0">
                          <a:effectLst/>
                        </a:rPr>
                        <a:t>SUP-REC-1172/2017</a:t>
                      </a:r>
                    </a:p>
                  </a:txBody>
                  <a:tcPr marL="59635" marR="59635" marT="0" marB="0"/>
                </a:tc>
                <a:tc>
                  <a:txBody>
                    <a:bodyPr/>
                    <a:lstStyle/>
                    <a:p>
                      <a:pPr algn="just">
                        <a:lnSpc>
                          <a:spcPct val="150000"/>
                        </a:lnSpc>
                        <a:spcAft>
                          <a:spcPts val="0"/>
                        </a:spcAft>
                      </a:pPr>
                      <a:r>
                        <a:rPr lang="es-MX" sz="1000" dirty="0" smtClean="0">
                          <a:effectLst/>
                          <a:latin typeface="Calibri"/>
                          <a:ea typeface="Calibri"/>
                          <a:cs typeface="Times New Roman"/>
                        </a:rPr>
                        <a:t>Partido</a:t>
                      </a:r>
                      <a:r>
                        <a:rPr lang="es-MX" sz="1000" baseline="0" dirty="0" smtClean="0">
                          <a:effectLst/>
                          <a:latin typeface="Calibri"/>
                          <a:ea typeface="Calibri"/>
                          <a:cs typeface="Times New Roman"/>
                        </a:rPr>
                        <a:t> Acción Nacional</a:t>
                      </a:r>
                      <a:endParaRPr lang="es-MX" sz="1000" dirty="0">
                        <a:effectLst/>
                        <a:latin typeface="Calibri"/>
                        <a:ea typeface="Calibri"/>
                        <a:cs typeface="Times New Roman"/>
                      </a:endParaRPr>
                    </a:p>
                  </a:txBody>
                  <a:tcPr marL="59635" marR="59635" marT="0" marB="0"/>
                </a:tc>
                <a:tc>
                  <a:txBody>
                    <a:bodyPr/>
                    <a:lstStyle/>
                    <a:p>
                      <a:pPr algn="just">
                        <a:lnSpc>
                          <a:spcPct val="150000"/>
                        </a:lnSpc>
                        <a:spcAft>
                          <a:spcPts val="0"/>
                        </a:spcAft>
                      </a:pPr>
                      <a:r>
                        <a:rPr lang="es-MX" sz="1000" dirty="0" smtClean="0"/>
                        <a:t>No es posible considerar como reelección cuando un funcionario pretenda postularse para un cargo diverso, aun y cuando forma parte del mismo órgano, ya que funcionalmente no se estarían ejerciendo las mismas atribuciones. </a:t>
                      </a:r>
                      <a:endParaRPr lang="es-MX" sz="1000" dirty="0">
                        <a:effectLst/>
                        <a:latin typeface="Calibri"/>
                        <a:ea typeface="Calibri"/>
                        <a:cs typeface="Times New Roman"/>
                      </a:endParaRPr>
                    </a:p>
                  </a:txBody>
                  <a:tcPr marL="59635" marR="59635" marT="0" marB="0"/>
                </a:tc>
                <a:extLst>
                  <a:ext uri="{0D108BD9-81ED-4DB2-BD59-A6C34878D82A}">
                    <a16:rowId xmlns:a16="http://schemas.microsoft.com/office/drawing/2014/main" val="10003"/>
                  </a:ext>
                </a:extLst>
              </a:tr>
            </a:tbl>
          </a:graphicData>
        </a:graphic>
      </p:graphicFrame>
      <p:sp>
        <p:nvSpPr>
          <p:cNvPr id="3" name="Shape 125"/>
          <p:cNvSpPr txBox="1">
            <a:spLocks/>
          </p:cNvSpPr>
          <p:nvPr/>
        </p:nvSpPr>
        <p:spPr>
          <a:xfrm>
            <a:off x="878904" y="505547"/>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2800" b="1" dirty="0" smtClean="0">
                <a:solidFill>
                  <a:srgbClr val="0E502B"/>
                </a:solidFill>
              </a:rPr>
              <a:t>SENTENCIAS DEL TEPJF</a:t>
            </a:r>
          </a:p>
          <a:p>
            <a:pPr algn="r"/>
            <a:endParaRPr lang="en-US" sz="3200" b="1" dirty="0">
              <a:solidFill>
                <a:srgbClr val="0E502B"/>
              </a:solidFill>
            </a:endParaRPr>
          </a:p>
        </p:txBody>
      </p:sp>
      <p:sp>
        <p:nvSpPr>
          <p:cNvPr id="4" name="3 Rectángulo"/>
          <p:cNvSpPr/>
          <p:nvPr/>
        </p:nvSpPr>
        <p:spPr>
          <a:xfrm>
            <a:off x="257250" y="6103948"/>
            <a:ext cx="7462664" cy="400110"/>
          </a:xfrm>
          <a:prstGeom prst="rect">
            <a:avLst/>
          </a:prstGeom>
        </p:spPr>
        <p:txBody>
          <a:bodyPr wrap="square">
            <a:spAutoFit/>
          </a:bodyPr>
          <a:lstStyle/>
          <a:p>
            <a:r>
              <a:rPr lang="es-MX" sz="1000" dirty="0"/>
              <a:t>Fuente: Elaborada a partir del trabajo de Ignacio Hurtado Gómez (Hurtado, 2016), y de las propias Acciones de Inconstitucionalidad, Opiniones y Sentencias señaladas.</a:t>
            </a:r>
          </a:p>
        </p:txBody>
      </p:sp>
    </p:spTree>
    <p:extLst>
      <p:ext uri="{BB962C8B-B14F-4D97-AF65-F5344CB8AC3E}">
        <p14:creationId xmlns:p14="http://schemas.microsoft.com/office/powerpoint/2010/main" val="661676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ChangeArrowheads="1"/>
          </p:cNvSpPr>
          <p:nvPr/>
        </p:nvSpPr>
        <p:spPr bwMode="auto">
          <a:xfrm>
            <a:off x="431800" y="1444625"/>
            <a:ext cx="828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s-MX" altLang="es-MX" sz="2200" b="1" dirty="0"/>
              <a:t>©</a:t>
            </a:r>
            <a:r>
              <a:rPr lang="es-MX" altLang="es-MX" sz="2200" dirty="0"/>
              <a:t>Derechos Reservados, </a:t>
            </a:r>
            <a:r>
              <a:rPr lang="es-MX" altLang="es-MX" sz="2200" dirty="0" smtClean="0"/>
              <a:t>2017 </a:t>
            </a:r>
            <a:r>
              <a:rPr lang="es-MX" altLang="es-MX" sz="2200" dirty="0"/>
              <a:t>a favor del</a:t>
            </a:r>
          </a:p>
          <a:p>
            <a:pPr algn="ctr" eaLnBrk="1" hangingPunct="1"/>
            <a:r>
              <a:rPr lang="es-MX" altLang="es-MX" sz="2200" b="1" dirty="0"/>
              <a:t>Tribunal Electoral del Poder Judicial de la Federación</a:t>
            </a:r>
            <a:endParaRPr lang="es-ES" altLang="es-MX" sz="2200" b="1" dirty="0"/>
          </a:p>
        </p:txBody>
      </p:sp>
      <p:sp>
        <p:nvSpPr>
          <p:cNvPr id="63491" name="AutoShape 4"/>
          <p:cNvSpPr>
            <a:spLocks noChangeArrowheads="1"/>
          </p:cNvSpPr>
          <p:nvPr/>
        </p:nvSpPr>
        <p:spPr bwMode="auto">
          <a:xfrm>
            <a:off x="323850" y="2786063"/>
            <a:ext cx="8478838" cy="1770062"/>
          </a:xfrm>
          <a:prstGeom prst="flowChartAlternateProcess">
            <a:avLst/>
          </a:prstGeom>
          <a:gradFill rotWithShape="1">
            <a:gsLst>
              <a:gs pos="0">
                <a:schemeClr val="bg1"/>
              </a:gs>
              <a:gs pos="100000">
                <a:srgbClr val="C0C0C0"/>
              </a:gs>
            </a:gsLst>
            <a:lin ang="5400000" scaled="1"/>
          </a:gradFill>
          <a:ln w="9525">
            <a:solidFill>
              <a:srgbClr val="04502E"/>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s-MX" altLang="es-MX" sz="1000" dirty="0"/>
              <a:t> </a:t>
            </a:r>
          </a:p>
          <a:p>
            <a:pPr algn="ctr" eaLnBrk="1" hangingPunct="1"/>
            <a:r>
              <a:rPr lang="es-MX" altLang="es-MX" sz="1400" dirty="0"/>
              <a:t>El presente material podrá ser citado, siempre y cuando se señale la fuente bajo la siguiente leyenda:</a:t>
            </a:r>
          </a:p>
          <a:p>
            <a:pPr algn="ctr" eaLnBrk="1" hangingPunct="1"/>
            <a:endParaRPr lang="es-MX" altLang="es-MX" sz="1400" dirty="0"/>
          </a:p>
          <a:p>
            <a:pPr algn="just" eaLnBrk="1" hangingPunct="1"/>
            <a:r>
              <a:rPr lang="es-MX" altLang="es-MX" sz="1400" dirty="0"/>
              <a:t>Centro de Capacitación Judicial Electoral, </a:t>
            </a:r>
            <a:r>
              <a:rPr lang="es-MX" altLang="es-MX" sz="1400" i="1" dirty="0" smtClean="0"/>
              <a:t>Reelección</a:t>
            </a:r>
            <a:r>
              <a:rPr lang="es-MX" altLang="es-MX" sz="1400" dirty="0" smtClean="0"/>
              <a:t>, </a:t>
            </a:r>
            <a:r>
              <a:rPr lang="es-MX" altLang="es-MX" sz="1400" dirty="0"/>
              <a:t>Material didáctico de apoyo para la capacitación</a:t>
            </a:r>
            <a:r>
              <a:rPr lang="es-MX" altLang="es-MX" sz="1400" i="1" dirty="0"/>
              <a:t>, </a:t>
            </a:r>
            <a:r>
              <a:rPr lang="es-MX" altLang="es-MX" sz="1400" dirty="0"/>
              <a:t>Tribunal Electoral del Poder Judicial de la Federación, </a:t>
            </a:r>
            <a:r>
              <a:rPr lang="es-MX" altLang="es-MX" sz="1400" dirty="0" smtClean="0"/>
              <a:t>2017.</a:t>
            </a:r>
            <a:endParaRPr lang="es-MX" altLang="es-MX" sz="1400" dirty="0"/>
          </a:p>
          <a:p>
            <a:pPr eaLnBrk="1" hangingPunct="1"/>
            <a:endParaRPr lang="es-MX" altLang="es-MX" sz="1400" dirty="0"/>
          </a:p>
          <a:p>
            <a:pPr algn="ctr" eaLnBrk="1" hangingPunct="1"/>
            <a:r>
              <a:rPr lang="es-MX" altLang="es-MX" b="1" dirty="0">
                <a:solidFill>
                  <a:srgbClr val="0E502B"/>
                </a:solidFill>
              </a:rPr>
              <a:t>Queda prohibida su reproducción parcial o total sin autorización</a:t>
            </a:r>
            <a:endParaRPr lang="es-ES" altLang="es-MX" b="1" dirty="0">
              <a:solidFill>
                <a:srgbClr val="0E502B"/>
              </a:solidFill>
            </a:endParaRPr>
          </a:p>
        </p:txBody>
      </p:sp>
      <p:sp>
        <p:nvSpPr>
          <p:cNvPr id="63492" name="Rectangle 6"/>
          <p:cNvSpPr>
            <a:spLocks noChangeArrowheads="1"/>
          </p:cNvSpPr>
          <p:nvPr/>
        </p:nvSpPr>
        <p:spPr bwMode="auto">
          <a:xfrm>
            <a:off x="611188" y="5037138"/>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s-MX" altLang="es-MX">
                <a:solidFill>
                  <a:srgbClr val="0E502B"/>
                </a:solidFill>
              </a:rPr>
              <a:t>www.te.gob.mx</a:t>
            </a:r>
          </a:p>
          <a:p>
            <a:pPr algn="ctr" eaLnBrk="1" hangingPunct="1"/>
            <a:r>
              <a:rPr lang="es-MX" altLang="es-MX">
                <a:solidFill>
                  <a:srgbClr val="0E502B"/>
                </a:solidFill>
              </a:rPr>
              <a:t>www.te.gob.mx/ccje/</a:t>
            </a:r>
          </a:p>
          <a:p>
            <a:pPr algn="ctr" eaLnBrk="1" hangingPunct="1"/>
            <a:r>
              <a:rPr lang="es-MX" altLang="es-MX">
                <a:solidFill>
                  <a:srgbClr val="0E502B"/>
                </a:solidFill>
              </a:rPr>
              <a:t>ccje@te.gob.mx</a:t>
            </a:r>
            <a:endParaRPr lang="es-ES" altLang="es-MX">
              <a:solidFill>
                <a:srgbClr val="0E502B"/>
              </a:solidFill>
            </a:endParaRPr>
          </a:p>
        </p:txBody>
      </p:sp>
    </p:spTree>
    <p:extLst>
      <p:ext uri="{BB962C8B-B14F-4D97-AF65-F5344CB8AC3E}">
        <p14:creationId xmlns:p14="http://schemas.microsoft.com/office/powerpoint/2010/main" val="46973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629815"/>
            <a:ext cx="8229600" cy="638945"/>
          </a:xfrm>
        </p:spPr>
        <p:txBody>
          <a:bodyPr/>
          <a:lstStyle/>
          <a:p>
            <a:pPr algn="r"/>
            <a:r>
              <a:rPr lang="en-US" sz="3500" b="1" dirty="0" err="1" smtClean="0">
                <a:solidFill>
                  <a:srgbClr val="0E502B"/>
                </a:solidFill>
                <a:latin typeface="Helvetica Neue"/>
                <a:ea typeface="Helvetica Neue"/>
                <a:cs typeface="Helvetica Neue"/>
                <a:sym typeface="Helvetica Neue"/>
              </a:rPr>
              <a:t>Poder</a:t>
            </a:r>
            <a:r>
              <a:rPr lang="en-US" sz="3500" b="1"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Ejecutivo</a:t>
            </a:r>
            <a:r>
              <a:rPr lang="en-US" sz="3500" b="1" dirty="0" smtClean="0">
                <a:solidFill>
                  <a:srgbClr val="0E502B"/>
                </a:solidFill>
                <a:latin typeface="Helvetica Neue"/>
                <a:ea typeface="Helvetica Neue"/>
                <a:cs typeface="Helvetica Neue"/>
                <a:sym typeface="Helvetica Neue"/>
              </a:rPr>
              <a:t> </a:t>
            </a:r>
            <a:endParaRPr lang="es-MX" sz="3500" dirty="0"/>
          </a:p>
        </p:txBody>
      </p:sp>
      <p:graphicFrame>
        <p:nvGraphicFramePr>
          <p:cNvPr id="4" name="3 Diagrama"/>
          <p:cNvGraphicFramePr/>
          <p:nvPr>
            <p:extLst>
              <p:ext uri="{D42A27DB-BD31-4B8C-83A1-F6EECF244321}">
                <p14:modId xmlns:p14="http://schemas.microsoft.com/office/powerpoint/2010/main" val="1422769189"/>
              </p:ext>
            </p:extLst>
          </p:nvPr>
        </p:nvGraphicFramePr>
        <p:xfrm>
          <a:off x="611560" y="1252984"/>
          <a:ext cx="1051316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95536" y="2924944"/>
            <a:ext cx="2736304" cy="1015663"/>
          </a:xfrm>
          <a:prstGeom prst="rect">
            <a:avLst/>
          </a:prstGeom>
          <a:noFill/>
        </p:spPr>
        <p:txBody>
          <a:bodyPr wrap="square" rtlCol="0">
            <a:spAutoFit/>
          </a:bodyPr>
          <a:lstStyle/>
          <a:p>
            <a:pPr algn="ctr"/>
            <a:r>
              <a:rPr lang="es-MX" sz="3000" b="1" dirty="0" smtClean="0"/>
              <a:t>Argumentos a favor:</a:t>
            </a:r>
            <a:endParaRPr lang="es-MX" sz="3000" b="1" dirty="0"/>
          </a:p>
        </p:txBody>
      </p:sp>
    </p:spTree>
    <p:extLst>
      <p:ext uri="{BB962C8B-B14F-4D97-AF65-F5344CB8AC3E}">
        <p14:creationId xmlns:p14="http://schemas.microsoft.com/office/powerpoint/2010/main" val="143735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8229600" cy="1143000"/>
          </a:xfrm>
        </p:spPr>
        <p:txBody>
          <a:bodyPr/>
          <a:lstStyle/>
          <a:p>
            <a:pPr algn="r"/>
            <a:r>
              <a:rPr lang="en-US" sz="3500" b="1" dirty="0" err="1" smtClean="0">
                <a:solidFill>
                  <a:srgbClr val="0E502B"/>
                </a:solidFill>
                <a:latin typeface="Helvetica Neue"/>
                <a:ea typeface="Helvetica Neue"/>
                <a:cs typeface="Helvetica Neue"/>
                <a:sym typeface="Helvetica Neue"/>
              </a:rPr>
              <a:t>Poder</a:t>
            </a:r>
            <a:r>
              <a:rPr lang="en-US" sz="3500" b="1"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Ejecutivo</a:t>
            </a:r>
            <a:r>
              <a:rPr lang="en-US" sz="3500" b="1" dirty="0" smtClean="0">
                <a:solidFill>
                  <a:srgbClr val="0E502B"/>
                </a:solidFill>
                <a:latin typeface="Helvetica Neue"/>
                <a:ea typeface="Helvetica Neue"/>
                <a:cs typeface="Helvetica Neue"/>
                <a:sym typeface="Helvetica Neue"/>
              </a:rPr>
              <a:t> </a:t>
            </a:r>
            <a:endParaRPr lang="es-MX" sz="3500" dirty="0"/>
          </a:p>
        </p:txBody>
      </p:sp>
      <p:graphicFrame>
        <p:nvGraphicFramePr>
          <p:cNvPr id="4" name="3 Diagrama"/>
          <p:cNvGraphicFramePr/>
          <p:nvPr>
            <p:extLst>
              <p:ext uri="{D42A27DB-BD31-4B8C-83A1-F6EECF244321}">
                <p14:modId xmlns:p14="http://schemas.microsoft.com/office/powerpoint/2010/main" val="2139567986"/>
              </p:ext>
            </p:extLst>
          </p:nvPr>
        </p:nvGraphicFramePr>
        <p:xfrm>
          <a:off x="1187624" y="1700808"/>
          <a:ext cx="66967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95536" y="1362834"/>
            <a:ext cx="4408636" cy="553998"/>
          </a:xfrm>
          <a:prstGeom prst="rect">
            <a:avLst/>
          </a:prstGeom>
          <a:noFill/>
        </p:spPr>
        <p:txBody>
          <a:bodyPr wrap="square" rtlCol="0">
            <a:spAutoFit/>
          </a:bodyPr>
          <a:lstStyle/>
          <a:p>
            <a:pPr algn="ctr"/>
            <a:r>
              <a:rPr lang="es-MX" sz="3000" b="1" dirty="0" smtClean="0">
                <a:solidFill>
                  <a:schemeClr val="tx1"/>
                </a:solidFill>
              </a:rPr>
              <a:t>Argumento en contra: </a:t>
            </a:r>
            <a:endParaRPr lang="es-MX" sz="3000" b="1" dirty="0">
              <a:solidFill>
                <a:schemeClr val="tx1"/>
              </a:solidFill>
            </a:endParaRPr>
          </a:p>
        </p:txBody>
      </p:sp>
    </p:spTree>
    <p:extLst>
      <p:ext uri="{BB962C8B-B14F-4D97-AF65-F5344CB8AC3E}">
        <p14:creationId xmlns:p14="http://schemas.microsoft.com/office/powerpoint/2010/main" val="1062919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1380" y="692696"/>
            <a:ext cx="8229600" cy="648072"/>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3500" b="1" i="0" u="none" strike="noStrike" cap="none" dirty="0" err="1" smtClean="0">
                <a:solidFill>
                  <a:srgbClr val="0E502B"/>
                </a:solidFill>
                <a:latin typeface="Helvetica Neue"/>
                <a:ea typeface="Helvetica Neue"/>
                <a:cs typeface="Helvetica Neue"/>
                <a:sym typeface="Helvetica Neue"/>
              </a:rPr>
              <a:t>Poder</a:t>
            </a:r>
            <a:r>
              <a:rPr lang="en-US" sz="3500" b="1" i="0" u="none" strike="noStrike" cap="none" dirty="0" smtClean="0">
                <a:solidFill>
                  <a:srgbClr val="0E502B"/>
                </a:solidFill>
                <a:latin typeface="Helvetica Neue"/>
                <a:ea typeface="Helvetica Neue"/>
                <a:cs typeface="Helvetica Neue"/>
                <a:sym typeface="Helvetica Neue"/>
              </a:rPr>
              <a:t> </a:t>
            </a:r>
            <a:r>
              <a:rPr lang="en-US" sz="3500" b="1" dirty="0" err="1" smtClean="0">
                <a:solidFill>
                  <a:srgbClr val="0E502B"/>
                </a:solidFill>
                <a:latin typeface="Helvetica Neue"/>
                <a:ea typeface="Helvetica Neue"/>
                <a:cs typeface="Helvetica Neue"/>
                <a:sym typeface="Helvetica Neue"/>
              </a:rPr>
              <a:t>L</a:t>
            </a:r>
            <a:r>
              <a:rPr lang="en-US" sz="3500" b="1" i="0" u="none" strike="noStrike" cap="none" dirty="0" err="1" smtClean="0">
                <a:solidFill>
                  <a:srgbClr val="0E502B"/>
                </a:solidFill>
                <a:latin typeface="Helvetica Neue"/>
                <a:ea typeface="Helvetica Neue"/>
                <a:cs typeface="Helvetica Neue"/>
                <a:sym typeface="Helvetica Neue"/>
              </a:rPr>
              <a:t>egislativo</a:t>
            </a:r>
            <a:endParaRPr lang="en-US" sz="3500" b="1" i="0" u="none" strike="noStrike" cap="none" dirty="0">
              <a:solidFill>
                <a:srgbClr val="0E502B"/>
              </a:solidFill>
              <a:latin typeface="Helvetica Neue"/>
              <a:ea typeface="Helvetica Neue"/>
              <a:cs typeface="Helvetica Neue"/>
              <a:sym typeface="Helvetica Neue"/>
            </a:endParaRPr>
          </a:p>
        </p:txBody>
      </p:sp>
      <p:graphicFrame>
        <p:nvGraphicFramePr>
          <p:cNvPr id="2" name="1 Diagrama"/>
          <p:cNvGraphicFramePr/>
          <p:nvPr>
            <p:extLst>
              <p:ext uri="{D42A27DB-BD31-4B8C-83A1-F6EECF244321}">
                <p14:modId xmlns:p14="http://schemas.microsoft.com/office/powerpoint/2010/main" val="322137233"/>
              </p:ext>
            </p:extLst>
          </p:nvPr>
        </p:nvGraphicFramePr>
        <p:xfrm>
          <a:off x="827584" y="1988840"/>
          <a:ext cx="864096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323528" y="1300658"/>
            <a:ext cx="4680520" cy="553998"/>
          </a:xfrm>
          <a:prstGeom prst="rect">
            <a:avLst/>
          </a:prstGeom>
          <a:noFill/>
        </p:spPr>
        <p:txBody>
          <a:bodyPr wrap="square" rtlCol="0">
            <a:spAutoFit/>
          </a:bodyPr>
          <a:lstStyle/>
          <a:p>
            <a:pPr algn="ctr"/>
            <a:r>
              <a:rPr lang="es-MX" sz="3000" b="1" dirty="0" smtClean="0"/>
              <a:t>Argumentos a favor:</a:t>
            </a:r>
            <a:endParaRPr lang="es-MX" sz="3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4162</TotalTime>
  <Words>6074</Words>
  <Application>Microsoft Office PowerPoint</Application>
  <PresentationFormat>Presentación en pantalla (4:3)</PresentationFormat>
  <Paragraphs>642</Paragraphs>
  <Slides>68</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68</vt:i4>
      </vt:variant>
    </vt:vector>
  </HeadingPairs>
  <TitlesOfParts>
    <vt:vector size="75" baseType="lpstr">
      <vt:lpstr>Calibri</vt:lpstr>
      <vt:lpstr>Times New Roman</vt:lpstr>
      <vt:lpstr>Helvetica Neue</vt:lpstr>
      <vt:lpstr>MS PGothic</vt:lpstr>
      <vt:lpstr>Arial</vt:lpstr>
      <vt:lpstr>Helmet</vt:lpstr>
      <vt:lpstr>Diseño predeterminado</vt:lpstr>
      <vt:lpstr>Presentación de PowerPoint</vt:lpstr>
      <vt:lpstr>Presentación de PowerPoint</vt:lpstr>
      <vt:lpstr>Presentación de PowerPoint</vt:lpstr>
      <vt:lpstr>Presentación de PowerPoint</vt:lpstr>
      <vt:lpstr>Presentación de PowerPoint</vt:lpstr>
      <vt:lpstr>Características</vt:lpstr>
      <vt:lpstr>Poder Ejecutivo </vt:lpstr>
      <vt:lpstr>Poder Ejecutivo </vt:lpstr>
      <vt:lpstr>Poder Legislativo</vt:lpstr>
      <vt:lpstr>Poder Legislativo</vt:lpstr>
      <vt:lpstr>Presentación de PowerPoint</vt:lpstr>
      <vt:lpstr>Reelección del Poder Legislativo</vt:lpstr>
      <vt:lpstr>Reelección del Poder Ejecutivo</vt:lpstr>
      <vt:lpstr>Honduras</vt:lpstr>
      <vt:lpstr>Nicaragua</vt:lpstr>
      <vt:lpstr>Venezuela</vt:lpstr>
      <vt:lpstr>Bolivia</vt:lpstr>
      <vt:lpstr>Presentación de PowerPoint</vt:lpstr>
      <vt:lpstr>Paraguay</vt:lpstr>
      <vt:lpstr>Presentación de PowerPoint</vt:lpstr>
      <vt:lpstr>México independiente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Esfuerzos parlamentarios por reincorporarla </vt:lpstr>
      <vt:lpstr>Presentación de PowerPoint</vt:lpstr>
      <vt:lpstr>Otros esfuerzos parlamentarios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Caballero Álvarez</dc:creator>
  <cp:lastModifiedBy>Rafael Caballero Álvarez</cp:lastModifiedBy>
  <cp:revision>189</cp:revision>
  <dcterms:modified xsi:type="dcterms:W3CDTF">2017-11-11T14:40:14Z</dcterms:modified>
</cp:coreProperties>
</file>